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92" r:id="rId2"/>
    <p:sldId id="283" r:id="rId3"/>
    <p:sldId id="298" r:id="rId4"/>
    <p:sldId id="29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BF7"/>
    <a:srgbClr val="DCEE9C"/>
    <a:srgbClr val="A1BB4D"/>
    <a:srgbClr val="7C775A"/>
    <a:srgbClr val="C7D795"/>
    <a:srgbClr val="A6C9A3"/>
    <a:srgbClr val="15E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5591" autoAdjust="0"/>
  </p:normalViewPr>
  <p:slideViewPr>
    <p:cSldViewPr snapToGrid="0">
      <p:cViewPr varScale="1">
        <p:scale>
          <a:sx n="115" d="100"/>
          <a:sy n="115" d="100"/>
        </p:scale>
        <p:origin x="4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308F85-1872-49B9-A594-1C75791A6217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D8292-967B-4FB3-A592-3832E805B9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5958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DD8292-967B-4FB3-A592-3832E805B96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989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DD8292-967B-4FB3-A592-3832E805B96C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528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DD8292-967B-4FB3-A592-3832E805B96C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56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DACC894-3CE1-4B6C-9797-0BCFFAC82D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0C87885-30C8-4403-8452-41DC6B7515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E98CDE-8969-4046-AAE1-B651A9A12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B8583D3-8BA6-4C23-943C-BD69DC084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04AFC2D-9DC6-430E-9036-C1363CD85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5166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03A03B1-1082-46F9-972C-1607F6872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6CC613F-E89A-4904-81C6-6C8F2A441C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F265F7D-2D7C-43CD-9CC9-363A52ADA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FBAA71D-8242-42EA-AEDE-F78CEB4E1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A50D79D-D332-451F-8032-3E768F564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728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1722C91-507D-4D2D-9E9D-691A3852F4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BE90A2A-F815-4A97-B424-E366A5670C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D5642E2-ADEA-4E6A-8191-4CB64AA8C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A5758E6-3113-4B88-A8E7-1295131B0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69363B8-B884-4C85-8F51-C6EE9B437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1053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43BFE1-F6D6-4425-B21B-48BD07C9B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7E36B75-B550-4C18-B79F-59A102F36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6B2C599-3368-4D09-9073-7E2E0C4AD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BA89A32-1E43-4263-8E97-7C1C1385B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64B263-5C5F-4C41-9FA6-5FBAAA57E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5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C1ABD0-DF23-497D-9746-66078CB1F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84EF67E-5A25-4D4B-A980-76E4BCB4E0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4A0801-14B1-48BC-A8D5-E72FEE939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DBEDB2F-F0DF-47A3-93FA-B3B592C96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8DC02E-50E4-44B6-A8CF-FC2F6FA57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0316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1D2907-B72B-4C35-80F7-3238B4C4A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2C119BB-01A7-4221-9007-F274F514B0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C961BC2-B9D1-4A50-963B-A32BBFA00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4C3B2AB-0C9C-433F-AF92-28EBDC1EF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305B5B1-738B-482A-8A7E-8E42BA923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CABBEFF-117B-4403-823A-2706A9712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5929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367AEF-07A1-4B94-8B78-1E1B01625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7FD4255-F9D8-4603-900A-0E3413C980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780E8D1-D377-49F5-B126-65BBB5FD22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20AEE8A-AA7E-4281-BB20-F3222E1F9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DC4B096-EBC5-490D-BD7F-EAAF0A561A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067CE1-FABC-4952-8B4A-041A2D764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917A3D4-3ECA-4CF6-8097-3EF5A2ACE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476B50F-D512-4E37-BE5F-F8B316E18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9047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F6D04B-0D1B-4D97-9B03-6EB7B9748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5BD9480-A6EA-41E2-8BF6-816E72424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5DD3E5F-BFCE-41F5-9D3C-D078D7410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789211A-645A-463B-AE98-9D8D184CB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1757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6E88D19-5FFE-493C-B939-65A494318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4C97DC8-369E-4DD1-8542-164CA191E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EB62571-E3BB-4886-8EA7-E4D21B386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073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8979CC-521F-49EB-BB72-B4E465F4E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8BF8A83-44C7-42FE-B1C5-6D8452376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242806D-FF5C-4AD5-AE19-17CB659399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83E131D-18F6-4793-A18C-88A0EAA5D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C346B61-E1CE-4A6E-B422-09CBF951C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03F2971-DBC6-4CE6-9F91-43CB1F8C1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2752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619F9AD-56C5-4A9F-8C40-4C92B9E08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4C5CE86-2175-4E58-B26A-E2507B3717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28F921E-42DA-4F5C-84A0-5663C2C956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1061432-5D5B-4185-9482-EC7A8BE5C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9766196-1A4D-4D44-AB76-05E24FDDA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DDF2B3D-8CED-4162-98F7-7431F08C9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883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4390ACA-E378-49F7-ABEA-0D80D5885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80A2CBB-D70B-4826-9D47-A8BC6E226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78D9C41-A59F-4D08-8FC8-16471C2CC0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7988D-541B-4D69-B8B6-FF45B62C882B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9098B3-513E-4794-AE23-98EA35AD48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57327E-C8DF-403E-B396-23426BC843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9838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18" Type="http://schemas.microsoft.com/office/2007/relationships/hdphoto" Target="../media/hdphoto6.wdp"/><Relationship Id="rId26" Type="http://schemas.microsoft.com/office/2007/relationships/hdphoto" Target="../media/hdphoto10.wdp"/><Relationship Id="rId21" Type="http://schemas.openxmlformats.org/officeDocument/2006/relationships/image" Target="../media/image12.png"/><Relationship Id="rId34" Type="http://schemas.microsoft.com/office/2007/relationships/hdphoto" Target="../media/hdphoto12.wdp"/><Relationship Id="rId7" Type="http://schemas.openxmlformats.org/officeDocument/2006/relationships/image" Target="../media/image5.png"/><Relationship Id="rId12" Type="http://schemas.microsoft.com/office/2007/relationships/hdphoto" Target="../media/hdphoto3.wdp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20.png"/><Relationship Id="rId38" Type="http://schemas.microsoft.com/office/2007/relationships/hdphoto" Target="../media/hdphoto14.wdp"/><Relationship Id="rId2" Type="http://schemas.openxmlformats.org/officeDocument/2006/relationships/notesSlide" Target="../notesSlides/notesSlide1.xml"/><Relationship Id="rId16" Type="http://schemas.microsoft.com/office/2007/relationships/hdphoto" Target="../media/hdphoto5.wdp"/><Relationship Id="rId20" Type="http://schemas.microsoft.com/office/2007/relationships/hdphoto" Target="../media/hdphoto7.wdp"/><Relationship Id="rId29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7.png"/><Relationship Id="rId24" Type="http://schemas.microsoft.com/office/2007/relationships/hdphoto" Target="../media/hdphoto9.wdp"/><Relationship Id="rId32" Type="http://schemas.openxmlformats.org/officeDocument/2006/relationships/image" Target="../media/image19.png"/><Relationship Id="rId37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image" Target="../media/image16.png"/><Relationship Id="rId36" Type="http://schemas.microsoft.com/office/2007/relationships/hdphoto" Target="../media/hdphoto13.wdp"/><Relationship Id="rId10" Type="http://schemas.microsoft.com/office/2007/relationships/hdphoto" Target="../media/hdphoto2.wdp"/><Relationship Id="rId19" Type="http://schemas.openxmlformats.org/officeDocument/2006/relationships/image" Target="../media/image11.png"/><Relationship Id="rId31" Type="http://schemas.microsoft.com/office/2007/relationships/hdphoto" Target="../media/hdphoto11.wdp"/><Relationship Id="rId4" Type="http://schemas.openxmlformats.org/officeDocument/2006/relationships/image" Target="../media/image2.png"/><Relationship Id="rId9" Type="http://schemas.openxmlformats.org/officeDocument/2006/relationships/image" Target="../media/image6.png"/><Relationship Id="rId14" Type="http://schemas.microsoft.com/office/2007/relationships/hdphoto" Target="../media/hdphoto4.wdp"/><Relationship Id="rId22" Type="http://schemas.microsoft.com/office/2007/relationships/hdphoto" Target="../media/hdphoto8.wdp"/><Relationship Id="rId27" Type="http://schemas.openxmlformats.org/officeDocument/2006/relationships/image" Target="../media/image15.png"/><Relationship Id="rId30" Type="http://schemas.openxmlformats.org/officeDocument/2006/relationships/image" Target="../media/image18.png"/><Relationship Id="rId35" Type="http://schemas.openxmlformats.org/officeDocument/2006/relationships/image" Target="../media/image21.png"/><Relationship Id="rId8" Type="http://schemas.microsoft.com/office/2007/relationships/hdphoto" Target="../media/hdphoto1.wdp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microsoft.com/office/2007/relationships/hdphoto" Target="../media/hdphoto11.wdp"/><Relationship Id="rId5" Type="http://schemas.openxmlformats.org/officeDocument/2006/relationships/image" Target="../media/image3.png"/><Relationship Id="rId10" Type="http://schemas.openxmlformats.org/officeDocument/2006/relationships/image" Target="../media/image18.png"/><Relationship Id="rId4" Type="http://schemas.openxmlformats.org/officeDocument/2006/relationships/image" Target="../media/image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12" Type="http://schemas.microsoft.com/office/2007/relationships/hdphoto" Target="../media/hdphoto5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microsoft.com/office/2007/relationships/hdphoto" Target="../media/hdphoto12.wdp"/><Relationship Id="rId10" Type="http://schemas.microsoft.com/office/2007/relationships/hdphoto" Target="../media/hdphoto11.wdp"/><Relationship Id="rId4" Type="http://schemas.openxmlformats.org/officeDocument/2006/relationships/image" Target="../media/image2.png"/><Relationship Id="rId9" Type="http://schemas.openxmlformats.org/officeDocument/2006/relationships/image" Target="../media/image18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BCBFB5B-C730-F94F-1678-0DA56E8D939B}"/>
              </a:ext>
            </a:extLst>
          </p:cNvPr>
          <p:cNvSpPr txBox="1"/>
          <p:nvPr/>
        </p:nvSpPr>
        <p:spPr>
          <a:xfrm>
            <a:off x="526665" y="2967335"/>
            <a:ext cx="110161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 smtClean="0"/>
              <a:t>Data </a:t>
            </a:r>
            <a:r>
              <a:rPr lang="ko-KR" altLang="en-US" sz="5400" b="1" dirty="0" smtClean="0"/>
              <a:t>수집 및 </a:t>
            </a:r>
            <a:r>
              <a:rPr lang="en-US" altLang="ko-KR" sz="5400" b="1" dirty="0" smtClean="0"/>
              <a:t>AI</a:t>
            </a:r>
            <a:r>
              <a:rPr lang="ko-KR" altLang="en-US" sz="5400" b="1" dirty="0"/>
              <a:t>적용 프로세스</a:t>
            </a:r>
          </a:p>
        </p:txBody>
      </p:sp>
    </p:spTree>
    <p:extLst>
      <p:ext uri="{BB962C8B-B14F-4D97-AF65-F5344CB8AC3E}">
        <p14:creationId xmlns:p14="http://schemas.microsoft.com/office/powerpoint/2010/main" val="1099861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25DC843-B5FE-549B-8ED6-EA3702990C07}"/>
              </a:ext>
            </a:extLst>
          </p:cNvPr>
          <p:cNvSpPr/>
          <p:nvPr/>
        </p:nvSpPr>
        <p:spPr>
          <a:xfrm>
            <a:off x="593893" y="2123509"/>
            <a:ext cx="10455329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AAE55B8-5758-75D9-B83B-66BD9464A00E}"/>
              </a:ext>
            </a:extLst>
          </p:cNvPr>
          <p:cNvSpPr/>
          <p:nvPr/>
        </p:nvSpPr>
        <p:spPr>
          <a:xfrm>
            <a:off x="601512" y="3190255"/>
            <a:ext cx="10447710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/>
              <a:t>excel</a:t>
            </a:r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25B0C86-7270-2344-A041-9343FF178473}"/>
              </a:ext>
            </a:extLst>
          </p:cNvPr>
          <p:cNvSpPr/>
          <p:nvPr/>
        </p:nvSpPr>
        <p:spPr>
          <a:xfrm>
            <a:off x="575772" y="4250113"/>
            <a:ext cx="10473450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id="{297D0E5A-D454-4750-A3EC-BBC0A9571241}"/>
              </a:ext>
            </a:extLst>
          </p:cNvPr>
          <p:cNvSpPr/>
          <p:nvPr/>
        </p:nvSpPr>
        <p:spPr>
          <a:xfrm>
            <a:off x="600399" y="1065916"/>
            <a:ext cx="10448823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/>
              <a:t>excel</a:t>
            </a:r>
            <a:endParaRPr lang="ko-KR" altLang="en-US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BF0A3BF-0039-AD86-1295-E9C1522DFD9D}"/>
              </a:ext>
            </a:extLst>
          </p:cNvPr>
          <p:cNvSpPr/>
          <p:nvPr/>
        </p:nvSpPr>
        <p:spPr>
          <a:xfrm>
            <a:off x="1391728" y="505331"/>
            <a:ext cx="1002888" cy="4499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생성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1B334D7-826F-1E2B-3361-39558477F637}"/>
              </a:ext>
            </a:extLst>
          </p:cNvPr>
          <p:cNvSpPr/>
          <p:nvPr/>
        </p:nvSpPr>
        <p:spPr>
          <a:xfrm>
            <a:off x="4066612" y="505330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수집 및 가공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6EE5D28-39FC-71F2-2695-1176B84FF792}"/>
              </a:ext>
            </a:extLst>
          </p:cNvPr>
          <p:cNvSpPr/>
          <p:nvPr/>
        </p:nvSpPr>
        <p:spPr>
          <a:xfrm>
            <a:off x="6639980" y="514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</a:p>
          <a:p>
            <a:pPr algn="ctr"/>
            <a:r>
              <a:rPr lang="ko-KR" altLang="en-US" sz="1000" dirty="0"/>
              <a:t>학습</a:t>
            </a:r>
            <a:endParaRPr lang="en-US" altLang="ko-KR" sz="10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4F75D306-F01E-4553-6D5C-6375DCAEC449}"/>
              </a:ext>
            </a:extLst>
          </p:cNvPr>
          <p:cNvSpPr/>
          <p:nvPr/>
        </p:nvSpPr>
        <p:spPr>
          <a:xfrm>
            <a:off x="600398" y="965200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1A09CAC-A5B1-0C02-73C1-0643EF3F02B5}"/>
              </a:ext>
            </a:extLst>
          </p:cNvPr>
          <p:cNvSpPr/>
          <p:nvPr/>
        </p:nvSpPr>
        <p:spPr>
          <a:xfrm>
            <a:off x="3245872" y="969786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27B83CEB-7A76-B023-DFA1-74D3BD4EE61A}"/>
              </a:ext>
            </a:extLst>
          </p:cNvPr>
          <p:cNvSpPr/>
          <p:nvPr/>
        </p:nvSpPr>
        <p:spPr>
          <a:xfrm>
            <a:off x="5881876" y="976727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B99469F-0EE9-C488-793B-02B078277080}"/>
              </a:ext>
            </a:extLst>
          </p:cNvPr>
          <p:cNvSpPr/>
          <p:nvPr/>
        </p:nvSpPr>
        <p:spPr>
          <a:xfrm>
            <a:off x="8529222" y="976726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87C1CC72-C63C-70B1-18FD-4A0BB913A819}"/>
              </a:ext>
            </a:extLst>
          </p:cNvPr>
          <p:cNvGrpSpPr/>
          <p:nvPr/>
        </p:nvGrpSpPr>
        <p:grpSpPr>
          <a:xfrm>
            <a:off x="0" y="1203774"/>
            <a:ext cx="569387" cy="756740"/>
            <a:chOff x="-2217" y="2904749"/>
            <a:chExt cx="569387" cy="756740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9E67ECE0-FE6E-F657-871F-11B0AA06F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00" y="2904749"/>
              <a:ext cx="483141" cy="51051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995E777-8D89-E43C-A81F-513EB638B0A3}"/>
                </a:ext>
              </a:extLst>
            </p:cNvPr>
            <p:cNvSpPr txBox="1"/>
            <p:nvPr/>
          </p:nvSpPr>
          <p:spPr>
            <a:xfrm>
              <a:off x="-2217" y="3415268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수작업</a:t>
              </a: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EF7BACC9-C659-7497-5609-075A03914BBE}"/>
              </a:ext>
            </a:extLst>
          </p:cNvPr>
          <p:cNvGrpSpPr/>
          <p:nvPr/>
        </p:nvGrpSpPr>
        <p:grpSpPr>
          <a:xfrm>
            <a:off x="-42706" y="2266436"/>
            <a:ext cx="697627" cy="747702"/>
            <a:chOff x="-7088" y="4244713"/>
            <a:chExt cx="697627" cy="747702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CF9F8388-04E8-B16F-6190-E1743200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67" y="4244713"/>
              <a:ext cx="472703" cy="510519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2BFADE4-3B2D-E90B-B6A6-912DBD74AC6A}"/>
                </a:ext>
              </a:extLst>
            </p:cNvPr>
            <p:cNvSpPr txBox="1"/>
            <p:nvPr/>
          </p:nvSpPr>
          <p:spPr>
            <a:xfrm>
              <a:off x="-7088" y="4746194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자체개발</a:t>
              </a: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6DE2C95A-F1B1-22B7-CA06-E2B7A8B5E084}"/>
              </a:ext>
            </a:extLst>
          </p:cNvPr>
          <p:cNvGrpSpPr/>
          <p:nvPr/>
        </p:nvGrpSpPr>
        <p:grpSpPr>
          <a:xfrm>
            <a:off x="-42706" y="3333067"/>
            <a:ext cx="697627" cy="756740"/>
            <a:chOff x="1189635" y="4172008"/>
            <a:chExt cx="697627" cy="756740"/>
          </a:xfrm>
        </p:grpSpPr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id="{02D684D8-4FCD-6CFB-DF12-26A3EAC64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3609" y="4172008"/>
              <a:ext cx="529680" cy="510519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D0F2DBD-7148-1AA0-1226-8EA667673C96}"/>
                </a:ext>
              </a:extLst>
            </p:cNvPr>
            <p:cNvSpPr txBox="1"/>
            <p:nvPr/>
          </p:nvSpPr>
          <p:spPr>
            <a:xfrm>
              <a:off x="1189635" y="4682527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오픈소스</a:t>
              </a: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B23123BC-CAC1-C9F4-327D-C0657257CCA0}"/>
              </a:ext>
            </a:extLst>
          </p:cNvPr>
          <p:cNvGrpSpPr/>
          <p:nvPr/>
        </p:nvGrpSpPr>
        <p:grpSpPr>
          <a:xfrm>
            <a:off x="-54227" y="4386510"/>
            <a:ext cx="697627" cy="910629"/>
            <a:chOff x="1027710" y="3117334"/>
            <a:chExt cx="697627" cy="910629"/>
          </a:xfrm>
        </p:grpSpPr>
        <p:pic>
          <p:nvPicPr>
            <p:cNvPr id="42" name="그림 41">
              <a:extLst>
                <a:ext uri="{FF2B5EF4-FFF2-40B4-BE49-F238E27FC236}">
                  <a16:creationId xmlns:a16="http://schemas.microsoft.com/office/drawing/2014/main" id="{E520A4C3-B061-E02F-80B0-713E4ACA0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8080" y="3117334"/>
              <a:ext cx="496885" cy="510519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39072DB-6555-E874-2225-84760F2D4938}"/>
                </a:ext>
              </a:extLst>
            </p:cNvPr>
            <p:cNvSpPr txBox="1"/>
            <p:nvPr/>
          </p:nvSpPr>
          <p:spPr>
            <a:xfrm>
              <a:off x="1027710" y="3627853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상용</a:t>
              </a:r>
              <a:endParaRPr lang="en-US" altLang="ko-KR" sz="1000" dirty="0"/>
            </a:p>
            <a:p>
              <a:pPr algn="ctr"/>
              <a:r>
                <a:rPr lang="ko-KR" altLang="en-US" sz="1000" dirty="0"/>
                <a:t>프로그램</a:t>
              </a:r>
            </a:p>
          </p:txBody>
        </p:sp>
      </p:grpSp>
      <p:pic>
        <p:nvPicPr>
          <p:cNvPr id="45" name="그림 44">
            <a:extLst>
              <a:ext uri="{FF2B5EF4-FFF2-40B4-BE49-F238E27FC236}">
                <a16:creationId xmlns:a16="http://schemas.microsoft.com/office/drawing/2014/main" id="{0F64E658-3B55-450E-B472-429172C8C4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41" b="97865" l="1411" r="96976">
                        <a14:foregroundMark x1="39516" y1="15302" x2="32661" y2="35943"/>
                        <a14:foregroundMark x1="60484" y1="18505" x2="65726" y2="28470"/>
                        <a14:foregroundMark x1="66129" y1="39502" x2="60887" y2="56228"/>
                        <a14:foregroundMark x1="59476" y1="63345" x2="48589" y2="64057"/>
                        <a14:foregroundMark x1="39718" y1="11032" x2="36089" y2="19573"/>
                        <a14:foregroundMark x1="41734" y1="10676" x2="50403" y2="8541"/>
                        <a14:foregroundMark x1="54839" y1="10320" x2="61895" y2="17794"/>
                        <a14:foregroundMark x1="49395" y1="34164" x2="48387" y2="40925"/>
                        <a14:foregroundMark x1="48185" y1="32384" x2="47984" y2="34164"/>
                        <a14:foregroundMark x1="45161" y1="29181" x2="49194" y2="39146"/>
                        <a14:foregroundMark x1="51210" y1="19929" x2="35887" y2="35231"/>
                        <a14:foregroundMark x1="35887" y1="35231" x2="41734" y2="29537"/>
                        <a14:foregroundMark x1="49798" y1="18505" x2="37298" y2="30961"/>
                        <a14:foregroundMark x1="37298" y1="30961" x2="46371" y2="21708"/>
                        <a14:foregroundMark x1="46371" y1="21708" x2="56250" y2="24911"/>
                        <a14:foregroundMark x1="56250" y1="24911" x2="52218" y2="42349"/>
                        <a14:foregroundMark x1="52218" y1="42349" x2="52823" y2="47687"/>
                        <a14:foregroundMark x1="51613" y1="52669" x2="42742" y2="42705"/>
                        <a14:foregroundMark x1="42339" y1="44840" x2="39516" y2="38434"/>
                        <a14:foregroundMark x1="45363" y1="51957" x2="45161" y2="51601"/>
                        <a14:foregroundMark x1="55242" y1="54804" x2="55444" y2="47331"/>
                        <a14:foregroundMark x1="57056" y1="44840" x2="57460" y2="41281"/>
                        <a14:foregroundMark x1="56048" y1="42349" x2="60282" y2="41993"/>
                        <a14:foregroundMark x1="2621" y1="84698" x2="2016" y2="85409"/>
                        <a14:foregroundMark x1="3629" y1="83274" x2="4839" y2="82918"/>
                        <a14:foregroundMark x1="6250" y1="82918" x2="6855" y2="83630"/>
                        <a14:foregroundMark x1="6048" y1="88968" x2="8065" y2="88968"/>
                        <a14:foregroundMark x1="10081" y1="89680" x2="9879" y2="91815"/>
                        <a14:foregroundMark x1="13105" y1="88968" x2="13911" y2="90391"/>
                        <a14:foregroundMark x1="16129" y1="90036" x2="15524" y2="91815"/>
                        <a14:foregroundMark x1="18952" y1="88612" x2="19758" y2="91103"/>
                        <a14:foregroundMark x1="21573" y1="89680" x2="21169" y2="92171"/>
                        <a14:foregroundMark x1="27160" y1="89680" x2="27218" y2="91815"/>
                        <a14:foregroundMark x1="27016" y1="84342" x2="27160" y2="89680"/>
                        <a14:foregroundMark x1="30444" y1="87900" x2="31048" y2="88256"/>
                        <a14:foregroundMark x1="32258" y1="90391" x2="32258" y2="90391"/>
                        <a14:foregroundMark x1="29032" y1="93594" x2="29032" y2="93594"/>
                        <a14:foregroundMark x1="31653" y1="95374" x2="31653" y2="95374"/>
                        <a14:foregroundMark x1="36290" y1="92171" x2="36290" y2="92171"/>
                        <a14:foregroundMark x1="41331" y1="94306" x2="41331" y2="94306"/>
                        <a14:foregroundMark x1="40927" y1="85409" x2="40927" y2="85409"/>
                        <a14:foregroundMark x1="36895" y1="85765" x2="36895" y2="85765"/>
                        <a14:foregroundMark x1="37500" y1="94662" x2="37500" y2="94662"/>
                        <a14:foregroundMark x1="40323" y1="95374" x2="40323" y2="95374"/>
                        <a14:foregroundMark x1="43145" y1="85409" x2="43145" y2="85409"/>
                        <a14:foregroundMark x1="43145" y1="93950" x2="43145" y2="93950"/>
                        <a14:foregroundMark x1="44758" y1="91103" x2="44758" y2="91103"/>
                        <a14:foregroundMark x1="48992" y1="91103" x2="48992" y2="91103"/>
                        <a14:foregroundMark x1="46976" y1="88256" x2="46976" y2="88256"/>
                        <a14:foregroundMark x1="47177" y1="95374" x2="47177" y2="95374"/>
                        <a14:foregroundMark x1="50605" y1="91815" x2="50605" y2="91815"/>
                        <a14:foregroundMark x1="52621" y1="95730" x2="52621" y2="95730"/>
                        <a14:foregroundMark x1="53831" y1="92883" x2="53831" y2="92883"/>
                        <a14:foregroundMark x1="54032" y1="90036" x2="54032" y2="90036"/>
                        <a14:foregroundMark x1="50403" y1="89324" x2="50403" y2="89324"/>
                        <a14:foregroundMark x1="55444" y1="89680" x2="55444" y2="89680"/>
                        <a14:foregroundMark x1="59073" y1="89324" x2="59073" y2="89324"/>
                        <a14:foregroundMark x1="59476" y1="93238" x2="59476" y2="93238"/>
                        <a14:foregroundMark x1="59274" y1="85765" x2="59274" y2="85765"/>
                        <a14:foregroundMark x1="56250" y1="95018" x2="56250" y2="95018"/>
                        <a14:foregroundMark x1="63105" y1="85765" x2="63105" y2="85765"/>
                        <a14:foregroundMark x1="63508" y1="84342" x2="63508" y2="84342"/>
                        <a14:foregroundMark x1="66129" y1="85765" x2="66129" y2="85765"/>
                        <a14:foregroundMark x1="66734" y1="87189" x2="66734" y2="87189"/>
                        <a14:foregroundMark x1="63105" y1="90391" x2="63105" y2="90391"/>
                        <a14:foregroundMark x1="68145" y1="89680" x2="68145" y2="89680"/>
                        <a14:foregroundMark x1="68145" y1="85053" x2="68145" y2="85053"/>
                        <a14:foregroundMark x1="68145" y1="95374" x2="68145" y2="95374"/>
                        <a14:foregroundMark x1="62903" y1="95374" x2="62903" y2="95374"/>
                        <a14:foregroundMark x1="70161" y1="88968" x2="70161" y2="88968"/>
                        <a14:foregroundMark x1="73185" y1="95374" x2="73185" y2="95374"/>
                        <a14:foregroundMark x1="70161" y1="95018" x2="70161" y2="95018"/>
                        <a14:foregroundMark x1="75403" y1="87544" x2="75403" y2="87544"/>
                        <a14:foregroundMark x1="76815" y1="95374" x2="76815" y2="95374"/>
                        <a14:foregroundMark x1="79032" y1="95374" x2="79032" y2="95374"/>
                        <a14:foregroundMark x1="80242" y1="84342" x2="80242" y2="84342"/>
                        <a14:foregroundMark x1="80040" y1="88256" x2="80040" y2="88256"/>
                        <a14:foregroundMark x1="82258" y1="88612" x2="82258" y2="88612"/>
                        <a14:foregroundMark x1="85282" y1="93950" x2="85282" y2="93950"/>
                        <a14:foregroundMark x1="81653" y1="93950" x2="81653" y2="93950"/>
                        <a14:foregroundMark x1="87097" y1="89680" x2="87097" y2="89680"/>
                        <a14:foregroundMark x1="89113" y1="88256" x2="89113" y2="88256"/>
                        <a14:foregroundMark x1="87097" y1="95374" x2="87097" y2="95374"/>
                        <a14:foregroundMark x1="90524" y1="88256" x2="90524" y2="88256"/>
                        <a14:foregroundMark x1="90726" y1="95374" x2="90726" y2="95374"/>
                        <a14:foregroundMark x1="97177" y1="95374" x2="97177" y2="95374"/>
                        <a14:foregroundMark x1="96371" y1="88256" x2="96371" y2="88256"/>
                        <a14:foregroundMark x1="94153" y1="90747" x2="94153" y2="90747"/>
                        <a14:foregroundMark x1="94153" y1="95730" x2="94153" y2="95730"/>
                        <a14:foregroundMark x1="75403" y1="93594" x2="75403" y2="93594"/>
                        <a14:foregroundMark x1="84879" y1="89324" x2="84879" y2="89324"/>
                        <a14:foregroundMark x1="69960" y1="92883" x2="69960" y2="92883"/>
                        <a14:foregroundMark x1="73185" y1="91459" x2="73185" y2="91459"/>
                        <a14:foregroundMark x1="25202" y1="91815" x2="25202" y2="91815"/>
                        <a14:foregroundMark x1="21774" y1="97865" x2="21774" y2="97865"/>
                        <a14:foregroundMark x1="25000" y1="97865" x2="25000" y2="97865"/>
                        <a14:foregroundMark x1="18145" y1="95018" x2="18145" y2="95018"/>
                        <a14:foregroundMark x1="5444" y1="95018" x2="5444" y2="95018"/>
                        <a14:foregroundMark x1="1411" y1="91103" x2="1411" y2="91103"/>
                        <a14:foregroundMark x1="38911" y1="83986" x2="38911" y2="83986"/>
                        <a14:foregroundMark x1="35887" y1="88256" x2="35887" y2="88256"/>
                        <a14:foregroundMark x1="65524" y1="89680" x2="65524" y2="89680"/>
                        <a14:backgroundMark x1="30645" y1="89680" x2="30645" y2="89680"/>
                        <a14:backgroundMark x1="65121" y1="87189" x2="65121" y2="87189"/>
                        <a14:backgroundMark x1="71371" y1="93594" x2="71371" y2="935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00" y="4462075"/>
            <a:ext cx="629320" cy="356530"/>
          </a:xfrm>
          <a:prstGeom prst="rect">
            <a:avLst/>
          </a:prstGeom>
        </p:spPr>
      </p:pic>
      <p:pic>
        <p:nvPicPr>
          <p:cNvPr id="46" name="Picture 4" descr="아마존 웹 서비스 - 위키백과, 우리 모두의 백과사전">
            <a:extLst>
              <a:ext uri="{FF2B5EF4-FFF2-40B4-BE49-F238E27FC236}">
                <a16:creationId xmlns:a16="http://schemas.microsoft.com/office/drawing/2014/main" id="{67D4B1D5-9785-AB52-1856-270036C10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98" b="92529" l="3448" r="96207">
                        <a14:foregroundMark x1="8966" y1="31034" x2="8966" y2="31034"/>
                        <a14:foregroundMark x1="24828" y1="22414" x2="24828" y2="22414"/>
                        <a14:foregroundMark x1="24483" y1="9770" x2="24483" y2="9770"/>
                        <a14:foregroundMark x1="18621" y1="5747" x2="18621" y2="5747"/>
                        <a14:foregroundMark x1="33448" y1="4598" x2="33448" y2="4598"/>
                        <a14:foregroundMark x1="51034" y1="4598" x2="51034" y2="4598"/>
                        <a14:foregroundMark x1="68276" y1="4598" x2="68276" y2="4598"/>
                        <a14:foregroundMark x1="77931" y1="11494" x2="77931" y2="11494"/>
                        <a14:foregroundMark x1="92414" y1="37356" x2="92414" y2="37356"/>
                        <a14:foregroundMark x1="10000" y1="76437" x2="10000" y2="76437"/>
                        <a14:foregroundMark x1="64138" y1="92529" x2="64138" y2="92529"/>
                        <a14:foregroundMark x1="3793" y1="70115" x2="3793" y2="70115"/>
                        <a14:foregroundMark x1="86207" y1="66092" x2="86207" y2="66092"/>
                        <a14:foregroundMark x1="96207" y1="81609" x2="96207" y2="81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388" y="4513941"/>
            <a:ext cx="416921" cy="25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 descr="Microsoft Azure - Wikipedia">
            <a:extLst>
              <a:ext uri="{FF2B5EF4-FFF2-40B4-BE49-F238E27FC236}">
                <a16:creationId xmlns:a16="http://schemas.microsoft.com/office/drawing/2014/main" id="{26445FB4-A808-03FE-F1BF-36634A789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000" b="90667" l="7556" r="94667">
                        <a14:foregroundMark x1="37333" y1="8000" x2="37333" y2="8000"/>
                        <a14:foregroundMark x1="7556" y1="88889" x2="7556" y2="88889"/>
                        <a14:foregroundMark x1="89778" y1="90667" x2="89778" y2="90667"/>
                        <a14:foregroundMark x1="94667" y1="89333" x2="94667" y2="8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673" y="4456162"/>
            <a:ext cx="317129" cy="31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85805A87-7CE9-5BD6-2100-88F3087AE646}"/>
              </a:ext>
            </a:extLst>
          </p:cNvPr>
          <p:cNvSpPr txBox="1"/>
          <p:nvPr/>
        </p:nvSpPr>
        <p:spPr>
          <a:xfrm>
            <a:off x="6403943" y="4839189"/>
            <a:ext cx="6062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Google</a:t>
            </a:r>
            <a:endParaRPr lang="ko-KR" altLang="en-US" sz="1000" dirty="0"/>
          </a:p>
        </p:txBody>
      </p:sp>
      <p:sp>
        <p:nvSpPr>
          <p:cNvPr id="1024" name="TextBox 1023">
            <a:extLst>
              <a:ext uri="{FF2B5EF4-FFF2-40B4-BE49-F238E27FC236}">
                <a16:creationId xmlns:a16="http://schemas.microsoft.com/office/drawing/2014/main" id="{AFF595AA-07B7-1CDA-2EAD-B09E52966784}"/>
              </a:ext>
            </a:extLst>
          </p:cNvPr>
          <p:cNvSpPr txBox="1"/>
          <p:nvPr/>
        </p:nvSpPr>
        <p:spPr>
          <a:xfrm>
            <a:off x="6961060" y="4839189"/>
            <a:ext cx="6591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Amazon</a:t>
            </a:r>
            <a:endParaRPr lang="ko-KR" altLang="en-US" sz="1000" dirty="0"/>
          </a:p>
        </p:txBody>
      </p:sp>
      <p:sp>
        <p:nvSpPr>
          <p:cNvPr id="1025" name="TextBox 1024">
            <a:extLst>
              <a:ext uri="{FF2B5EF4-FFF2-40B4-BE49-F238E27FC236}">
                <a16:creationId xmlns:a16="http://schemas.microsoft.com/office/drawing/2014/main" id="{C4FEC87F-6052-7895-223B-E277522B1C13}"/>
              </a:ext>
            </a:extLst>
          </p:cNvPr>
          <p:cNvSpPr txBox="1"/>
          <p:nvPr/>
        </p:nvSpPr>
        <p:spPr>
          <a:xfrm>
            <a:off x="7513339" y="4839189"/>
            <a:ext cx="7344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Microsoft</a:t>
            </a:r>
            <a:endParaRPr lang="ko-KR" altLang="en-US" sz="1000" dirty="0"/>
          </a:p>
        </p:txBody>
      </p:sp>
      <p:pic>
        <p:nvPicPr>
          <p:cNvPr id="1038" name="그림 1037">
            <a:extLst>
              <a:ext uri="{FF2B5EF4-FFF2-40B4-BE49-F238E27FC236}">
                <a16:creationId xmlns:a16="http://schemas.microsoft.com/office/drawing/2014/main" id="{64EA5F50-69ED-8A38-CB83-C5BB14100F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41" b="97865" l="1411" r="96976">
                        <a14:foregroundMark x1="39516" y1="15302" x2="32661" y2="35943"/>
                        <a14:foregroundMark x1="60484" y1="18505" x2="65726" y2="28470"/>
                        <a14:foregroundMark x1="66129" y1="39502" x2="60887" y2="56228"/>
                        <a14:foregroundMark x1="59476" y1="63345" x2="48589" y2="64057"/>
                        <a14:foregroundMark x1="39718" y1="11032" x2="36089" y2="19573"/>
                        <a14:foregroundMark x1="41734" y1="10676" x2="50403" y2="8541"/>
                        <a14:foregroundMark x1="54839" y1="10320" x2="61895" y2="17794"/>
                        <a14:foregroundMark x1="49395" y1="34164" x2="48387" y2="40925"/>
                        <a14:foregroundMark x1="48185" y1="32384" x2="47984" y2="34164"/>
                        <a14:foregroundMark x1="45161" y1="29181" x2="49194" y2="39146"/>
                        <a14:foregroundMark x1="51210" y1="19929" x2="35887" y2="35231"/>
                        <a14:foregroundMark x1="35887" y1="35231" x2="41734" y2="29537"/>
                        <a14:foregroundMark x1="49798" y1="18505" x2="37298" y2="30961"/>
                        <a14:foregroundMark x1="37298" y1="30961" x2="46371" y2="21708"/>
                        <a14:foregroundMark x1="46371" y1="21708" x2="56250" y2="24911"/>
                        <a14:foregroundMark x1="56250" y1="24911" x2="52218" y2="42349"/>
                        <a14:foregroundMark x1="52218" y1="42349" x2="52823" y2="47687"/>
                        <a14:foregroundMark x1="51613" y1="52669" x2="42742" y2="42705"/>
                        <a14:foregroundMark x1="42339" y1="44840" x2="39516" y2="38434"/>
                        <a14:foregroundMark x1="45363" y1="51957" x2="45161" y2="51601"/>
                        <a14:foregroundMark x1="55242" y1="54804" x2="55444" y2="47331"/>
                        <a14:foregroundMark x1="57056" y1="44840" x2="57460" y2="41281"/>
                        <a14:foregroundMark x1="56048" y1="42349" x2="60282" y2="41993"/>
                        <a14:foregroundMark x1="2621" y1="84698" x2="2016" y2="85409"/>
                        <a14:foregroundMark x1="3629" y1="83274" x2="4839" y2="82918"/>
                        <a14:foregroundMark x1="6250" y1="82918" x2="6855" y2="83630"/>
                        <a14:foregroundMark x1="6048" y1="88968" x2="8065" y2="88968"/>
                        <a14:foregroundMark x1="10081" y1="89680" x2="9879" y2="91815"/>
                        <a14:foregroundMark x1="13105" y1="88968" x2="13911" y2="90391"/>
                        <a14:foregroundMark x1="16129" y1="90036" x2="15524" y2="91815"/>
                        <a14:foregroundMark x1="18952" y1="88612" x2="19758" y2="91103"/>
                        <a14:foregroundMark x1="21573" y1="89680" x2="21169" y2="92171"/>
                        <a14:foregroundMark x1="27160" y1="89680" x2="27218" y2="91815"/>
                        <a14:foregroundMark x1="27016" y1="84342" x2="27160" y2="89680"/>
                        <a14:foregroundMark x1="30444" y1="87900" x2="31048" y2="88256"/>
                        <a14:foregroundMark x1="32258" y1="90391" x2="32258" y2="90391"/>
                        <a14:foregroundMark x1="29032" y1="93594" x2="29032" y2="93594"/>
                        <a14:foregroundMark x1="31653" y1="95374" x2="31653" y2="95374"/>
                        <a14:foregroundMark x1="36290" y1="92171" x2="36290" y2="92171"/>
                        <a14:foregroundMark x1="41331" y1="94306" x2="41331" y2="94306"/>
                        <a14:foregroundMark x1="40927" y1="85409" x2="40927" y2="85409"/>
                        <a14:foregroundMark x1="36895" y1="85765" x2="36895" y2="85765"/>
                        <a14:foregroundMark x1="37500" y1="94662" x2="37500" y2="94662"/>
                        <a14:foregroundMark x1="40323" y1="95374" x2="40323" y2="95374"/>
                        <a14:foregroundMark x1="43145" y1="85409" x2="43145" y2="85409"/>
                        <a14:foregroundMark x1="43145" y1="93950" x2="43145" y2="93950"/>
                        <a14:foregroundMark x1="44758" y1="91103" x2="44758" y2="91103"/>
                        <a14:foregroundMark x1="48992" y1="91103" x2="48992" y2="91103"/>
                        <a14:foregroundMark x1="46976" y1="88256" x2="46976" y2="88256"/>
                        <a14:foregroundMark x1="47177" y1="95374" x2="47177" y2="95374"/>
                        <a14:foregroundMark x1="50605" y1="91815" x2="50605" y2="91815"/>
                        <a14:foregroundMark x1="52621" y1="95730" x2="52621" y2="95730"/>
                        <a14:foregroundMark x1="53831" y1="92883" x2="53831" y2="92883"/>
                        <a14:foregroundMark x1="54032" y1="90036" x2="54032" y2="90036"/>
                        <a14:foregroundMark x1="50403" y1="89324" x2="50403" y2="89324"/>
                        <a14:foregroundMark x1="55444" y1="89680" x2="55444" y2="89680"/>
                        <a14:foregroundMark x1="59073" y1="89324" x2="59073" y2="89324"/>
                        <a14:foregroundMark x1="59476" y1="93238" x2="59476" y2="93238"/>
                        <a14:foregroundMark x1="59274" y1="85765" x2="59274" y2="85765"/>
                        <a14:foregroundMark x1="56250" y1="95018" x2="56250" y2="95018"/>
                        <a14:foregroundMark x1="63105" y1="85765" x2="63105" y2="85765"/>
                        <a14:foregroundMark x1="63508" y1="84342" x2="63508" y2="84342"/>
                        <a14:foregroundMark x1="66129" y1="85765" x2="66129" y2="85765"/>
                        <a14:foregroundMark x1="66734" y1="87189" x2="66734" y2="87189"/>
                        <a14:foregroundMark x1="63105" y1="90391" x2="63105" y2="90391"/>
                        <a14:foregroundMark x1="68145" y1="89680" x2="68145" y2="89680"/>
                        <a14:foregroundMark x1="68145" y1="85053" x2="68145" y2="85053"/>
                        <a14:foregroundMark x1="68145" y1="95374" x2="68145" y2="95374"/>
                        <a14:foregroundMark x1="62903" y1="95374" x2="62903" y2="95374"/>
                        <a14:foregroundMark x1="70161" y1="88968" x2="70161" y2="88968"/>
                        <a14:foregroundMark x1="73185" y1="95374" x2="73185" y2="95374"/>
                        <a14:foregroundMark x1="70161" y1="95018" x2="70161" y2="95018"/>
                        <a14:foregroundMark x1="75403" y1="87544" x2="75403" y2="87544"/>
                        <a14:foregroundMark x1="76815" y1="95374" x2="76815" y2="95374"/>
                        <a14:foregroundMark x1="79032" y1="95374" x2="79032" y2="95374"/>
                        <a14:foregroundMark x1="80242" y1="84342" x2="80242" y2="84342"/>
                        <a14:foregroundMark x1="80040" y1="88256" x2="80040" y2="88256"/>
                        <a14:foregroundMark x1="82258" y1="88612" x2="82258" y2="88612"/>
                        <a14:foregroundMark x1="85282" y1="93950" x2="85282" y2="93950"/>
                        <a14:foregroundMark x1="81653" y1="93950" x2="81653" y2="93950"/>
                        <a14:foregroundMark x1="87097" y1="89680" x2="87097" y2="89680"/>
                        <a14:foregroundMark x1="89113" y1="88256" x2="89113" y2="88256"/>
                        <a14:foregroundMark x1="87097" y1="95374" x2="87097" y2="95374"/>
                        <a14:foregroundMark x1="90524" y1="88256" x2="90524" y2="88256"/>
                        <a14:foregroundMark x1="90726" y1="95374" x2="90726" y2="95374"/>
                        <a14:foregroundMark x1="97177" y1="95374" x2="97177" y2="95374"/>
                        <a14:foregroundMark x1="96371" y1="88256" x2="96371" y2="88256"/>
                        <a14:foregroundMark x1="94153" y1="90747" x2="94153" y2="90747"/>
                        <a14:foregroundMark x1="94153" y1="95730" x2="94153" y2="95730"/>
                        <a14:foregroundMark x1="75403" y1="93594" x2="75403" y2="93594"/>
                        <a14:foregroundMark x1="84879" y1="89324" x2="84879" y2="89324"/>
                        <a14:foregroundMark x1="69960" y1="92883" x2="69960" y2="92883"/>
                        <a14:foregroundMark x1="73185" y1="91459" x2="73185" y2="91459"/>
                        <a14:foregroundMark x1="25202" y1="91815" x2="25202" y2="91815"/>
                        <a14:foregroundMark x1="21774" y1="97865" x2="21774" y2="97865"/>
                        <a14:foregroundMark x1="25000" y1="97865" x2="25000" y2="97865"/>
                        <a14:foregroundMark x1="18145" y1="95018" x2="18145" y2="95018"/>
                        <a14:foregroundMark x1="5444" y1="95018" x2="5444" y2="95018"/>
                        <a14:foregroundMark x1="1411" y1="91103" x2="1411" y2="91103"/>
                        <a14:foregroundMark x1="38911" y1="83986" x2="38911" y2="83986"/>
                        <a14:foregroundMark x1="35887" y1="88256" x2="35887" y2="88256"/>
                        <a14:foregroundMark x1="65524" y1="89680" x2="65524" y2="89680"/>
                        <a14:backgroundMark x1="30645" y1="89680" x2="30645" y2="89680"/>
                        <a14:backgroundMark x1="65121" y1="87189" x2="65121" y2="87189"/>
                        <a14:backgroundMark x1="71371" y1="93594" x2="71371" y2="935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46052" y="4421573"/>
            <a:ext cx="629320" cy="356530"/>
          </a:xfrm>
          <a:prstGeom prst="rect">
            <a:avLst/>
          </a:prstGeom>
        </p:spPr>
      </p:pic>
      <p:pic>
        <p:nvPicPr>
          <p:cNvPr id="1039" name="Picture 4" descr="아마존 웹 서비스 - 위키백과, 우리 모두의 백과사전">
            <a:extLst>
              <a:ext uri="{FF2B5EF4-FFF2-40B4-BE49-F238E27FC236}">
                <a16:creationId xmlns:a16="http://schemas.microsoft.com/office/drawing/2014/main" id="{2DC13E58-5041-4755-6C78-E10964FD3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98" b="92529" l="3448" r="96207">
                        <a14:foregroundMark x1="8966" y1="31034" x2="8966" y2="31034"/>
                        <a14:foregroundMark x1="24828" y1="22414" x2="24828" y2="22414"/>
                        <a14:foregroundMark x1="24483" y1="9770" x2="24483" y2="9770"/>
                        <a14:foregroundMark x1="18621" y1="5747" x2="18621" y2="5747"/>
                        <a14:foregroundMark x1="33448" y1="4598" x2="33448" y2="4598"/>
                        <a14:foregroundMark x1="51034" y1="4598" x2="51034" y2="4598"/>
                        <a14:foregroundMark x1="68276" y1="4598" x2="68276" y2="4598"/>
                        <a14:foregroundMark x1="77931" y1="11494" x2="77931" y2="11494"/>
                        <a14:foregroundMark x1="92414" y1="37356" x2="92414" y2="37356"/>
                        <a14:foregroundMark x1="10000" y1="76437" x2="10000" y2="76437"/>
                        <a14:foregroundMark x1="64138" y1="92529" x2="64138" y2="92529"/>
                        <a14:foregroundMark x1="3793" y1="70115" x2="3793" y2="70115"/>
                        <a14:foregroundMark x1="86207" y1="66092" x2="86207" y2="66092"/>
                        <a14:foregroundMark x1="96207" y1="81609" x2="96207" y2="81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9940" y="4473439"/>
            <a:ext cx="416921" cy="25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8" descr="Microsoft Azure - Wikipedia">
            <a:extLst>
              <a:ext uri="{FF2B5EF4-FFF2-40B4-BE49-F238E27FC236}">
                <a16:creationId xmlns:a16="http://schemas.microsoft.com/office/drawing/2014/main" id="{C71DD096-CA63-F4AB-24CC-62A0449DF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000" b="90667" l="7556" r="94667">
                        <a14:foregroundMark x1="37333" y1="8000" x2="37333" y2="8000"/>
                        <a14:foregroundMark x1="7556" y1="88889" x2="7556" y2="88889"/>
                        <a14:foregroundMark x1="89778" y1="90667" x2="89778" y2="90667"/>
                        <a14:foregroundMark x1="94667" y1="89333" x2="94667" y2="8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5225" y="4415660"/>
            <a:ext cx="317129" cy="31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" name="TextBox 1040">
            <a:extLst>
              <a:ext uri="{FF2B5EF4-FFF2-40B4-BE49-F238E27FC236}">
                <a16:creationId xmlns:a16="http://schemas.microsoft.com/office/drawing/2014/main" id="{FA608B6E-747C-6F1F-D18C-4323AFE5F9C0}"/>
              </a:ext>
            </a:extLst>
          </p:cNvPr>
          <p:cNvSpPr txBox="1"/>
          <p:nvPr/>
        </p:nvSpPr>
        <p:spPr>
          <a:xfrm>
            <a:off x="8953556" y="4798687"/>
            <a:ext cx="6062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Google</a:t>
            </a:r>
            <a:endParaRPr lang="ko-KR" altLang="en-US" sz="1000" dirty="0"/>
          </a:p>
        </p:txBody>
      </p:sp>
      <p:sp>
        <p:nvSpPr>
          <p:cNvPr id="1042" name="TextBox 1041">
            <a:extLst>
              <a:ext uri="{FF2B5EF4-FFF2-40B4-BE49-F238E27FC236}">
                <a16:creationId xmlns:a16="http://schemas.microsoft.com/office/drawing/2014/main" id="{3D9BA98E-3E80-170F-DE25-D45F37EB450D}"/>
              </a:ext>
            </a:extLst>
          </p:cNvPr>
          <p:cNvSpPr txBox="1"/>
          <p:nvPr/>
        </p:nvSpPr>
        <p:spPr>
          <a:xfrm>
            <a:off x="9502360" y="4798687"/>
            <a:ext cx="6591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Amazon</a:t>
            </a:r>
            <a:endParaRPr lang="ko-KR" altLang="en-US" sz="1000" dirty="0"/>
          </a:p>
        </p:txBody>
      </p:sp>
      <p:sp>
        <p:nvSpPr>
          <p:cNvPr id="1043" name="TextBox 1042">
            <a:extLst>
              <a:ext uri="{FF2B5EF4-FFF2-40B4-BE49-F238E27FC236}">
                <a16:creationId xmlns:a16="http://schemas.microsoft.com/office/drawing/2014/main" id="{F9D514C4-BEA5-D438-3DED-EBA29F4C9149}"/>
              </a:ext>
            </a:extLst>
          </p:cNvPr>
          <p:cNvSpPr txBox="1"/>
          <p:nvPr/>
        </p:nvSpPr>
        <p:spPr>
          <a:xfrm>
            <a:off x="10054639" y="4798687"/>
            <a:ext cx="7344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Microsoft</a:t>
            </a:r>
            <a:endParaRPr lang="ko-KR" altLang="en-US" sz="1000" dirty="0"/>
          </a:p>
        </p:txBody>
      </p:sp>
      <p:pic>
        <p:nvPicPr>
          <p:cNvPr id="1056" name="그림 1055">
            <a:extLst>
              <a:ext uri="{FF2B5EF4-FFF2-40B4-BE49-F238E27FC236}">
                <a16:creationId xmlns:a16="http://schemas.microsoft.com/office/drawing/2014/main" id="{9FE706F7-4798-8066-8B6C-D0133A49612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184" b="91327" l="5588" r="91715">
                        <a14:foregroundMark x1="5588" y1="43878" x2="5588" y2="72449"/>
                        <a14:foregroundMark x1="29672" y1="27551" x2="29865" y2="69388"/>
                        <a14:foregroundMark x1="46628" y1="9184" x2="45087" y2="11224"/>
                        <a14:foregroundMark x1="32563" y1="91327" x2="35645" y2="89796"/>
                        <a14:foregroundMark x1="53179" y1="29082" x2="49133" y2="68367"/>
                        <a14:foregroundMark x1="62498" y1="44368" x2="62813" y2="43367"/>
                        <a14:foregroundMark x1="59120" y1="55102" x2="59283" y2="54583"/>
                        <a14:foregroundMark x1="58960" y1="55612" x2="59120" y2="55102"/>
                        <a14:foregroundMark x1="58639" y1="56633" x2="58960" y2="55612"/>
                        <a14:foregroundMark x1="57033" y1="61735" x2="58478" y2="57143"/>
                        <a14:foregroundMark x1="57753" y1="57143" x2="56492" y2="62755"/>
                        <a14:foregroundMark x1="58097" y1="55612" x2="57868" y2="56633"/>
                        <a14:foregroundMark x1="58212" y1="55102" x2="58097" y2="55612"/>
                        <a14:foregroundMark x1="58556" y1="53571" x2="58327" y2="54592"/>
                        <a14:foregroundMark x1="58671" y1="53061" x2="58556" y2="53571"/>
                        <a14:foregroundMark x1="58900" y1="52041" x2="58671" y2="53061"/>
                        <a14:foregroundMark x1="59276" y1="50367" x2="58900" y2="52041"/>
                        <a14:foregroundMark x1="59473" y1="49490" x2="59415" y2="49746"/>
                        <a14:foregroundMark x1="59588" y1="48980" x2="59473" y2="49490"/>
                        <a14:foregroundMark x1="59932" y1="47449" x2="59588" y2="48980"/>
                        <a14:foregroundMark x1="61079" y1="42347" x2="59995" y2="47168"/>
                        <a14:foregroundMark x1="62645" y1="66837" x2="61850" y2="68878"/>
                        <a14:foregroundMark x1="63042" y1="65816" x2="62645" y2="66837"/>
                        <a14:foregroundMark x1="63241" y1="65306" x2="63042" y2="65816"/>
                        <a14:foregroundMark x1="63358" y1="65006" x2="63241" y2="65306"/>
                        <a14:foregroundMark x1="66818" y1="56122" x2="66420" y2="57143"/>
                        <a14:foregroundMark x1="68208" y1="52551" x2="66818" y2="56122"/>
                        <a14:foregroundMark x1="82606" y1="57653" x2="83044" y2="58163"/>
                        <a14:foregroundMark x1="82168" y1="57143" x2="82606" y2="57653"/>
                        <a14:foregroundMark x1="81730" y1="56633" x2="82168" y2="57143"/>
                        <a14:foregroundMark x1="81291" y1="56122" x2="81730" y2="56633"/>
                        <a14:foregroundMark x1="79101" y1="53571" x2="81291" y2="56122"/>
                        <a14:foregroundMark x1="78663" y1="53061" x2="79101" y2="53571"/>
                        <a14:foregroundMark x1="78350" y1="52696" x2="78663" y2="53061"/>
                        <a14:foregroundMark x1="77926" y1="52201" x2="78070" y2="52369"/>
                        <a14:foregroundMark x1="77576" y1="51793" x2="77789" y2="52041"/>
                        <a14:foregroundMark x1="76912" y1="51020" x2="77351" y2="51531"/>
                        <a14:foregroundMark x1="76475" y1="50510" x2="76912" y2="51020"/>
                        <a14:foregroundMark x1="76037" y1="50000" x2="76475" y2="50510"/>
                        <a14:foregroundMark x1="73410" y1="46939" x2="76037" y2="50000"/>
                        <a14:foregroundMark x1="88679" y1="51531" x2="91715" y2="47959"/>
                        <a14:foregroundMark x1="88246" y1="52041" x2="88679" y2="51531"/>
                        <a14:foregroundMark x1="87812" y1="52551" x2="88246" y2="52041"/>
                        <a14:foregroundMark x1="87514" y1="52902" x2="87812" y2="52551"/>
                        <a14:foregroundMark x1="84778" y1="56122" x2="86078" y2="54592"/>
                        <a14:foregroundMark x1="84344" y1="56633" x2="84778" y2="56122"/>
                        <a14:foregroundMark x1="83911" y1="57143" x2="84344" y2="56633"/>
                        <a14:foregroundMark x1="83478" y1="57653" x2="83911" y2="57143"/>
                        <a14:foregroundMark x1="83044" y1="58163" x2="83478" y2="57653"/>
                        <a14:foregroundMark x1="88439" y1="53571" x2="88439" y2="53571"/>
                        <a14:foregroundMark x1="88439" y1="53061" x2="88439" y2="53061"/>
                        <a14:foregroundMark x1="88439" y1="52551" x2="88439" y2="52551"/>
                        <a14:foregroundMark x1="88632" y1="51531" x2="88632" y2="51531"/>
                        <a14:foregroundMark x1="88439" y1="53061" x2="88439" y2="53571"/>
                        <a14:foregroundMark x1="88536" y1="53061" x2="88825" y2="52041"/>
                        <a14:foregroundMark x1="88247" y1="54082" x2="88536" y2="53061"/>
                        <a14:foregroundMark x1="88729" y1="53061" x2="88439" y2="54592"/>
                        <a14:foregroundMark x1="88825" y1="52551" x2="88729" y2="53061"/>
                        <a14:foregroundMark x1="88439" y1="52551" x2="88439" y2="52551"/>
                        <a14:foregroundMark x1="88632" y1="52551" x2="88632" y2="52551"/>
                        <a14:foregroundMark x1="88439" y1="52041" x2="88439" y2="52041"/>
                        <a14:foregroundMark x1="88632" y1="52041" x2="88632" y2="52041"/>
                        <a14:backgroundMark x1="55877" y1="64286" x2="55877" y2="64286"/>
                        <a14:backgroundMark x1="59730" y1="53571" x2="59730" y2="53571"/>
                        <a14:backgroundMark x1="60886" y1="49490" x2="60886" y2="49490"/>
                        <a14:backgroundMark x1="62042" y1="47449" x2="62042" y2="47449"/>
                        <a14:backgroundMark x1="65896" y1="62245" x2="65896" y2="62245"/>
                        <a14:backgroundMark x1="66667" y1="58673" x2="66667" y2="58673"/>
                        <a14:backgroundMark x1="66474" y1="57143" x2="66474" y2="57143"/>
                        <a14:backgroundMark x1="66667" y1="56122" x2="66667" y2="56122"/>
                        <a14:backgroundMark x1="65318" y1="62245" x2="65318" y2="62245"/>
                        <a14:backgroundMark x1="64740" y1="65816" x2="64740" y2="65816"/>
                        <a14:backgroundMark x1="63584" y1="65306" x2="63584" y2="65306"/>
                        <a14:backgroundMark x1="63198" y1="65306" x2="63198" y2="65306"/>
                        <a14:backgroundMark x1="63006" y1="66837" x2="63006" y2="66837"/>
                        <a14:backgroundMark x1="63198" y1="65816" x2="63198" y2="65816"/>
                        <a14:backgroundMark x1="64162" y1="63776" x2="64162" y2="63776"/>
                        <a14:backgroundMark x1="63391" y1="64796" x2="66667" y2="55612"/>
                        <a14:backgroundMark x1="55877" y1="62755" x2="55877" y2="64286"/>
                        <a14:backgroundMark x1="58960" y1="56633" x2="61850" y2="48469"/>
                        <a14:backgroundMark x1="60116" y1="49490" x2="60116" y2="49490"/>
                        <a14:backgroundMark x1="59923" y1="49490" x2="59923" y2="49490"/>
                        <a14:backgroundMark x1="59538" y1="50000" x2="59345" y2="50510"/>
                        <a14:backgroundMark x1="59152" y1="53061" x2="59152" y2="53061"/>
                        <a14:backgroundMark x1="58960" y1="54592" x2="58960" y2="55102"/>
                        <a14:backgroundMark x1="58767" y1="57143" x2="58767" y2="57143"/>
                        <a14:backgroundMark x1="60308" y1="48469" x2="60116" y2="48469"/>
                        <a14:backgroundMark x1="59923" y1="48980" x2="59923" y2="48980"/>
                        <a14:backgroundMark x1="59730" y1="49490" x2="59730" y2="49490"/>
                        <a14:backgroundMark x1="59730" y1="48980" x2="59730" y2="48980"/>
                        <a14:backgroundMark x1="59152" y1="52041" x2="59152" y2="52041"/>
                        <a14:backgroundMark x1="59152" y1="53571" x2="59152" y2="53571"/>
                        <a14:backgroundMark x1="59345" y1="54592" x2="59345" y2="54592"/>
                        <a14:backgroundMark x1="59152" y1="55102" x2="59152" y2="55102"/>
                        <a14:backgroundMark x1="58767" y1="55612" x2="58767" y2="55612"/>
                        <a14:backgroundMark x1="58767" y1="56633" x2="58767" y2="57143"/>
                        <a14:backgroundMark x1="58767" y1="54592" x2="58767" y2="54592"/>
                        <a14:backgroundMark x1="58767" y1="53571" x2="58767" y2="53571"/>
                        <a14:backgroundMark x1="62813" y1="19388" x2="91522" y2="0"/>
                        <a14:backgroundMark x1="77649" y1="52041" x2="77649" y2="52041"/>
                        <a14:backgroundMark x1="76879" y1="51531" x2="76879" y2="51531"/>
                        <a14:backgroundMark x1="76493" y1="51020" x2="76493" y2="51020"/>
                        <a14:backgroundMark x1="76493" y1="50000" x2="76493" y2="50000"/>
                        <a14:backgroundMark x1="76686" y1="50510" x2="76686" y2="50510"/>
                        <a14:backgroundMark x1="76879" y1="51020" x2="76879" y2="51020"/>
                        <a14:backgroundMark x1="77264" y1="51020" x2="77264" y2="51020"/>
                        <a14:backgroundMark x1="77264" y1="51531" x2="77457" y2="52041"/>
                        <a14:backgroundMark x1="77649" y1="52551" x2="77842" y2="52551"/>
                        <a14:backgroundMark x1="78035" y1="52551" x2="78035" y2="52551"/>
                        <a14:backgroundMark x1="78227" y1="52551" x2="78227" y2="52551"/>
                        <a14:backgroundMark x1="78227" y1="52041" x2="78227" y2="52041"/>
                        <a14:backgroundMark x1="78227" y1="52041" x2="78227" y2="52041"/>
                        <a14:backgroundMark x1="78227" y1="52041" x2="78420" y2="52551"/>
                        <a14:backgroundMark x1="78420" y1="52551" x2="78420" y2="52551"/>
                        <a14:backgroundMark x1="78035" y1="53061" x2="78035" y2="53061"/>
                        <a14:backgroundMark x1="78035" y1="53571" x2="78035" y2="53571"/>
                        <a14:backgroundMark x1="77649" y1="51531" x2="77649" y2="51531"/>
                        <a14:backgroundMark x1="81888" y1="57143" x2="81888" y2="57143"/>
                        <a14:backgroundMark x1="81888" y1="57653" x2="81888" y2="57653"/>
                        <a14:backgroundMark x1="81696" y1="56633" x2="81696" y2="56633"/>
                        <a14:backgroundMark x1="82081" y1="56122" x2="82081" y2="56122"/>
                        <a14:backgroundMark x1="82274" y1="58163" x2="82274" y2="58163"/>
                        <a14:backgroundMark x1="82466" y1="57653" x2="82466" y2="57653"/>
                        <a14:backgroundMark x1="82274" y1="56633" x2="82274" y2="56633"/>
                        <a14:backgroundMark x1="81503" y1="56633" x2="81503" y2="56633"/>
                        <a14:backgroundMark x1="81503" y1="56122" x2="81503" y2="56122"/>
                        <a14:backgroundMark x1="81310" y1="56633" x2="81310" y2="56633"/>
                        <a14:backgroundMark x1="81310" y1="56633" x2="81310" y2="56633"/>
                        <a14:backgroundMark x1="81310" y1="56122" x2="81310" y2="56122"/>
                        <a14:backgroundMark x1="82659" y1="58163" x2="82659" y2="58163"/>
                        <a14:backgroundMark x1="86320" y1="54592" x2="86320" y2="54592"/>
                        <a14:backgroundMark x1="86898" y1="53061" x2="86898" y2="53061"/>
                        <a14:backgroundMark x1="88247" y1="51531" x2="88247" y2="51531"/>
                        <a14:backgroundMark x1="86705" y1="54082" x2="86705" y2="54592"/>
                        <a14:backgroundMark x1="86705" y1="55102" x2="86127" y2="54592"/>
                        <a14:backgroundMark x1="86898" y1="53061" x2="87192" y2="53061"/>
                        <a14:backgroundMark x1="86705" y1="54082" x2="86705" y2="54082"/>
                        <a14:backgroundMark x1="86513" y1="54082" x2="86898" y2="54592"/>
                        <a14:backgroundMark x1="87091" y1="54592" x2="87091" y2="54592"/>
                        <a14:backgroundMark x1="87283" y1="53061" x2="87283" y2="53061"/>
                        <a14:backgroundMark x1="87669" y1="52041" x2="87669" y2="52041"/>
                        <a14:backgroundMark x1="87669" y1="53061" x2="87669" y2="530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84084" y="3554791"/>
            <a:ext cx="823718" cy="311076"/>
          </a:xfrm>
          <a:prstGeom prst="rect">
            <a:avLst/>
          </a:prstGeom>
        </p:spPr>
      </p:pic>
      <p:pic>
        <p:nvPicPr>
          <p:cNvPr id="1057" name="Picture 2" descr="Kubeflow V1.4 설치 및 초기 설정(User 추가, CORS, dex DB 분리)">
            <a:extLst>
              <a:ext uri="{FF2B5EF4-FFF2-40B4-BE49-F238E27FC236}">
                <a16:creationId xmlns:a16="http://schemas.microsoft.com/office/drawing/2014/main" id="{F3E564C0-AFA7-765F-0B96-9ABFC5489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28000" y1="32444" x2="36444" y2="20444"/>
                        <a14:foregroundMark x1="47111" y1="22667" x2="49778" y2="21333"/>
                        <a14:foregroundMark x1="34667" y1="40000" x2="32889" y2="44889"/>
                        <a14:foregroundMark x1="48444" y1="59111" x2="49333" y2="60444"/>
                        <a14:foregroundMark x1="65333" y1="41778" x2="65778" y2="41333"/>
                        <a14:foregroundMark x1="12889" y1="80889" x2="12889" y2="80889"/>
                        <a14:foregroundMark x1="24444" y1="82667" x2="24444" y2="82667"/>
                        <a14:foregroundMark x1="35556" y1="80444" x2="35556" y2="80444"/>
                        <a14:foregroundMark x1="45333" y1="82667" x2="45333" y2="82667"/>
                        <a14:foregroundMark x1="55556" y1="83111" x2="55556" y2="83111"/>
                        <a14:foregroundMark x1="56889" y1="78667" x2="56889" y2="78667"/>
                        <a14:foregroundMark x1="56000" y1="78222" x2="56000" y2="78222"/>
                        <a14:foregroundMark x1="62667" y1="84000" x2="62667" y2="84000"/>
                        <a14:foregroundMark x1="72889" y1="79111" x2="72889" y2="79111"/>
                        <a14:foregroundMark x1="74222" y1="81778" x2="74222" y2="81778"/>
                        <a14:foregroundMark x1="79556" y1="83111" x2="79556" y2="83111"/>
                        <a14:foregroundMark x1="83556" y1="80444" x2="83556" y2="80444"/>
                        <a14:foregroundMark x1="86222" y1="84889" x2="86222" y2="84889"/>
                        <a14:foregroundMark x1="65333" y1="44889" x2="62222" y2="52000"/>
                        <a14:foregroundMark x1="48000" y1="59111" x2="53333" y2="61778"/>
                        <a14:foregroundMark x1="32000" y1="42222" x2="33333" y2="41778"/>
                        <a14:foregroundMark x1="32000" y1="24444" x2="32000" y2="24444"/>
                        <a14:foregroundMark x1="52000" y1="58667" x2="52000" y2="58667"/>
                        <a14:foregroundMark x1="62667" y1="80889" x2="62667" y2="80889"/>
                        <a14:foregroundMark x1="62222" y1="75111" x2="62222" y2="75111"/>
                        <a14:foregroundMark x1="63111" y1="77778" x2="63111" y2="77778"/>
                        <a14:foregroundMark x1="62667" y1="79556" x2="62667" y2="80000"/>
                        <a14:foregroundMark x1="73778" y1="85333" x2="73778" y2="85333"/>
                        <a14:foregroundMark x1="67556" y1="81333" x2="67556" y2="81333"/>
                        <a14:backgroundMark x1="48444" y1="80444" x2="48444" y2="80444"/>
                        <a14:backgroundMark x1="73778" y1="78222" x2="73778" y2="7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029" y="3385362"/>
            <a:ext cx="649935" cy="64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그림 1059">
            <a:extLst>
              <a:ext uri="{FF2B5EF4-FFF2-40B4-BE49-F238E27FC236}">
                <a16:creationId xmlns:a16="http://schemas.microsoft.com/office/drawing/2014/main" id="{604539F2-4268-4DE6-97E0-013A7593105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091" b="89443" l="7098" r="89770">
                        <a14:foregroundMark x1="43841" y1="13783" x2="53862" y2="9384"/>
                        <a14:foregroundMark x1="49269" y1="44575" x2="51566" y2="53372"/>
                        <a14:foregroundMark x1="58873" y1="42522" x2="60334" y2="43695"/>
                        <a14:foregroundMark x1="14614" y1="73607" x2="15240" y2="84751"/>
                        <a14:foregroundMark x1="28810" y1="80352" x2="28392" y2="78299"/>
                        <a14:foregroundMark x1="35491" y1="80645" x2="35908" y2="87390"/>
                        <a14:foregroundMark x1="49478" y1="76540" x2="49478" y2="84457"/>
                        <a14:foregroundMark x1="62422" y1="69501" x2="62422" y2="69501"/>
                        <a14:foregroundMark x1="70355" y1="80352" x2="70981" y2="87683"/>
                        <a14:foregroundMark x1="83716" y1="80059" x2="89770" y2="83871"/>
                        <a14:foregroundMark x1="7098" y1="86217" x2="7098" y2="86217"/>
                        <a14:foregroundMark x1="7098" y1="86804" x2="7098" y2="86804"/>
                        <a14:foregroundMark x1="7098" y1="86217" x2="7098" y2="862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38639" y="3521157"/>
            <a:ext cx="644079" cy="458520"/>
          </a:xfrm>
          <a:prstGeom prst="rect">
            <a:avLst/>
          </a:prstGeom>
        </p:spPr>
      </p:pic>
      <p:pic>
        <p:nvPicPr>
          <p:cNvPr id="1061" name="그림 1060">
            <a:extLst>
              <a:ext uri="{FF2B5EF4-FFF2-40B4-BE49-F238E27FC236}">
                <a16:creationId xmlns:a16="http://schemas.microsoft.com/office/drawing/2014/main" id="{2A3F6D86-667D-6975-0C22-5ED534A0EF6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7175" b="94170" l="7246" r="90000">
                        <a14:foregroundMark x1="22029" y1="31839" x2="24058" y2="21300"/>
                        <a14:foregroundMark x1="34638" y1="11211" x2="43188" y2="10314"/>
                        <a14:foregroundMark x1="54783" y1="19731" x2="57681" y2="35874"/>
                        <a14:foregroundMark x1="57101" y1="45964" x2="51159" y2="57399"/>
                        <a14:foregroundMark x1="22319" y1="41256" x2="24783" y2="51794"/>
                        <a14:foregroundMark x1="24783" y1="51794" x2="31014" y2="59641"/>
                        <a14:foregroundMark x1="31014" y1="59641" x2="31304" y2="59641"/>
                        <a14:foregroundMark x1="32319" y1="50000" x2="27536" y2="47085"/>
                        <a14:foregroundMark x1="24928" y1="20628" x2="29275" y2="9193"/>
                        <a14:foregroundMark x1="29275" y1="9193" x2="39565" y2="7175"/>
                        <a14:foregroundMark x1="39565" y1="7175" x2="49275" y2="14126"/>
                        <a14:foregroundMark x1="50816" y1="16143" x2="54928" y2="21525"/>
                        <a14:foregroundMark x1="49275" y1="14126" x2="50816" y2="16143"/>
                        <a14:foregroundMark x1="57246" y1="33632" x2="53913" y2="49776"/>
                        <a14:foregroundMark x1="53913" y1="49776" x2="53913" y2="50224"/>
                        <a14:foregroundMark x1="9420" y1="73991" x2="7826" y2="79148"/>
                        <a14:foregroundMark x1="17101" y1="89686" x2="17101" y2="90135"/>
                        <a14:foregroundMark x1="17101" y1="89238" x2="17101" y2="89686"/>
                        <a14:foregroundMark x1="17101" y1="89013" x2="17101" y2="89238"/>
                        <a14:foregroundMark x1="17101" y1="86547" x2="17101" y2="86771"/>
                        <a14:foregroundMark x1="17101" y1="85874" x2="17101" y2="86547"/>
                        <a14:foregroundMark x1="17101" y1="85650" x2="17101" y2="85874"/>
                        <a14:foregroundMark x1="17101" y1="84305" x2="17101" y2="85650"/>
                        <a14:foregroundMark x1="22899" y1="82960" x2="23913" y2="91480"/>
                        <a14:foregroundMark x1="30725" y1="78475" x2="30725" y2="87668"/>
                        <a14:foregroundMark x1="38551" y1="82063" x2="39130" y2="89910"/>
                        <a14:foregroundMark x1="46087" y1="80269" x2="46377" y2="85202"/>
                        <a14:foregroundMark x1="39130" y1="82511" x2="46667" y2="82511"/>
                        <a14:foregroundMark x1="51014" y1="84305" x2="51884" y2="92825"/>
                        <a14:foregroundMark x1="58841" y1="83632" x2="58841" y2="91928"/>
                        <a14:foregroundMark x1="64203" y1="80717" x2="64493" y2="90583"/>
                        <a14:foregroundMark x1="70435" y1="82063" x2="71884" y2="87892"/>
                        <a14:foregroundMark x1="37536" y1="74439" x2="37681" y2="84305"/>
                        <a14:foregroundMark x1="29855" y1="88565" x2="32609" y2="94170"/>
                        <a14:foregroundMark x1="22899" y1="73094" x2="24203" y2="73094"/>
                        <a14:foregroundMark x1="16377" y1="71525" x2="8986" y2="73767"/>
                        <a14:foregroundMark x1="8986" y1="73767" x2="8261" y2="87668"/>
                        <a14:foregroundMark x1="12255" y1="90583" x2="15942" y2="93274"/>
                        <a14:foregroundMark x1="8261" y1="87668" x2="12255" y2="90583"/>
                        <a14:foregroundMark x1="14933" y1="85650" x2="14638" y2="83408"/>
                        <a14:foregroundMark x1="14963" y1="85874" x2="14933" y2="85650"/>
                        <a14:foregroundMark x1="15052" y1="86547" x2="14963" y2="85874"/>
                        <a14:foregroundMark x1="15082" y1="86771" x2="15052" y2="86547"/>
                        <a14:foregroundMark x1="15408" y1="89238" x2="15378" y2="89013"/>
                        <a14:foregroundMark x1="15467" y1="89686" x2="15408" y2="89238"/>
                        <a14:foregroundMark x1="15527" y1="90135" x2="15467" y2="89686"/>
                        <a14:foregroundMark x1="15586" y1="90583" x2="15527" y2="90135"/>
                        <a14:foregroundMark x1="15942" y1="93274" x2="15586" y2="90583"/>
                        <a14:backgroundMark x1="68986" y1="21525" x2="72609" y2="48206"/>
                        <a14:backgroundMark x1="72609" y1="48206" x2="72464" y2="49103"/>
                        <a14:backgroundMark x1="40580" y1="70404" x2="38261" y2="32735"/>
                        <a14:backgroundMark x1="38261" y1="32735" x2="40725" y2="28924"/>
                        <a14:backgroundMark x1="50435" y1="16143" x2="50435" y2="16143"/>
                        <a14:backgroundMark x1="13333" y1="87444" x2="13333" y2="87444"/>
                        <a14:backgroundMark x1="14203" y1="89686" x2="14203" y2="89686"/>
                        <a14:backgroundMark x1="15362" y1="88117" x2="15362" y2="88117"/>
                        <a14:backgroundMark x1="15072" y1="86771" x2="15072" y2="86771"/>
                        <a14:backgroundMark x1="15072" y1="86771" x2="15072" y2="89013"/>
                        <a14:backgroundMark x1="15072" y1="86547" x2="15072" y2="86547"/>
                        <a14:backgroundMark x1="15072" y1="85874" x2="15072" y2="85874"/>
                        <a14:backgroundMark x1="15507" y1="89686" x2="15507" y2="89686"/>
                        <a14:backgroundMark x1="12174" y1="90583" x2="12174" y2="90583"/>
                        <a14:backgroundMark x1="15652" y1="90583" x2="15652" y2="90583"/>
                        <a14:backgroundMark x1="15362" y1="89686" x2="15362" y2="89686"/>
                        <a14:backgroundMark x1="15217" y1="86771" x2="15217" y2="86771"/>
                        <a14:backgroundMark x1="15362" y1="88789" x2="15362" y2="88789"/>
                        <a14:backgroundMark x1="15362" y1="90135" x2="15362" y2="90135"/>
                        <a14:backgroundMark x1="15217" y1="89238" x2="15217" y2="89238"/>
                        <a14:backgroundMark x1="15362" y1="89013" x2="15362" y2="89013"/>
                        <a14:backgroundMark x1="14928" y1="85650" x2="14928" y2="856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89357" y="3521157"/>
            <a:ext cx="644079" cy="416318"/>
          </a:xfrm>
          <a:prstGeom prst="rect">
            <a:avLst/>
          </a:prstGeom>
        </p:spPr>
      </p:pic>
      <p:pic>
        <p:nvPicPr>
          <p:cNvPr id="1062" name="Picture 8" descr="Argo CD 개념 및 설치">
            <a:extLst>
              <a:ext uri="{FF2B5EF4-FFF2-40B4-BE49-F238E27FC236}">
                <a16:creationId xmlns:a16="http://schemas.microsoft.com/office/drawing/2014/main" id="{6C7CD936-CE8E-ECD1-E5C8-EECEFC051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hq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8439" b="89873" l="9916" r="89873">
                        <a14:foregroundMark x1="43038" y1="11392" x2="53586" y2="8439"/>
                        <a14:foregroundMark x1="53586" y1="8439" x2="56329" y2="9916"/>
                        <a14:foregroundMark x1="23418" y1="76160" x2="23207" y2="77848"/>
                        <a14:foregroundMark x1="25949" y1="73207" x2="26766" y2="73752"/>
                        <a14:foregroundMark x1="34810" y1="79114" x2="35232" y2="83333"/>
                        <a14:foregroundMark x1="41257" y1="77848" x2="39030" y2="81857"/>
                        <a14:foregroundMark x1="41605" y1="77222" x2="41257" y2="77848"/>
                        <a14:foregroundMark x1="42312" y1="75949" x2="42202" y2="76147"/>
                        <a14:foregroundMark x1="42429" y1="75738" x2="42312" y2="75949"/>
                        <a14:foregroundMark x1="42664" y1="75316" x2="42429" y2="75738"/>
                        <a14:foregroundMark x1="42781" y1="75105" x2="42664" y2="75316"/>
                        <a14:foregroundMark x1="44304" y1="72363" x2="42781" y2="75105"/>
                        <a14:foregroundMark x1="39030" y1="81857" x2="39451" y2="82700"/>
                        <a14:foregroundMark x1="51688" y1="72785" x2="48734" y2="79958"/>
                        <a14:foregroundMark x1="66456" y1="73840" x2="64979" y2="80802"/>
                        <a14:foregroundMark x1="38397" y1="63291" x2="38397" y2="63291"/>
                        <a14:foregroundMark x1="41561" y1="64768" x2="41561" y2="64768"/>
                        <a14:foregroundMark x1="62236" y1="63502" x2="62236" y2="63502"/>
                        <a14:foregroundMark x1="42827" y1="36920" x2="57595" y2="35654"/>
                        <a14:foregroundMark x1="57595" y1="35654" x2="56962" y2="36076"/>
                        <a14:foregroundMark x1="57806" y1="38397" x2="59283" y2="32068"/>
                        <a14:foregroundMark x1="46414" y1="36076" x2="47257" y2="32911"/>
                        <a14:backgroundMark x1="30169" y1="79747" x2="30169" y2="79747"/>
                        <a14:backgroundMark x1="30591" y1="76793" x2="30591" y2="76793"/>
                        <a14:backgroundMark x1="30169" y1="76160" x2="31857" y2="78270"/>
                        <a14:backgroundMark x1="30380" y1="76793" x2="29114" y2="75738"/>
                        <a14:backgroundMark x1="29114" y1="75316" x2="28059" y2="75527"/>
                        <a14:backgroundMark x1="30169" y1="75738" x2="30169" y2="76371"/>
                        <a14:backgroundMark x1="32068" y1="78270" x2="32700" y2="79958"/>
                        <a14:backgroundMark x1="32700" y1="78270" x2="32700" y2="78270"/>
                        <a14:backgroundMark x1="32278" y1="78270" x2="32068" y2="78059"/>
                        <a14:backgroundMark x1="42616" y1="76371" x2="41983" y2="77426"/>
                        <a14:backgroundMark x1="42827" y1="75738" x2="42827" y2="75738"/>
                        <a14:backgroundMark x1="42827" y1="75738" x2="42827" y2="75738"/>
                        <a14:backgroundMark x1="43249" y1="62869" x2="43249" y2="62869"/>
                        <a14:backgroundMark x1="41139" y1="64135" x2="41139" y2="64135"/>
                        <a14:backgroundMark x1="45992" y1="65190" x2="45992" y2="65190"/>
                        <a14:backgroundMark x1="46835" y1="64346" x2="46835" y2="64346"/>
                        <a14:backgroundMark x1="46624" y1="63502" x2="46624" y2="63502"/>
                        <a14:backgroundMark x1="46414" y1="62447" x2="46414" y2="62447"/>
                        <a14:backgroundMark x1="46624" y1="61603" x2="46624" y2="61603"/>
                        <a14:backgroundMark x1="46624" y1="60338" x2="46624" y2="60338"/>
                        <a14:backgroundMark x1="46624" y1="59072" x2="46624" y2="59072"/>
                        <a14:backgroundMark x1="46624" y1="57806" x2="46624" y2="57806"/>
                        <a14:backgroundMark x1="43671" y1="62447" x2="43671" y2="62447"/>
                        <a14:backgroundMark x1="43882" y1="61603" x2="43882" y2="61603"/>
                        <a14:backgroundMark x1="43882" y1="60759" x2="43882" y2="60759"/>
                        <a14:backgroundMark x1="43882" y1="59916" x2="43882" y2="59916"/>
                        <a14:backgroundMark x1="43882" y1="59072" x2="43882" y2="59072"/>
                        <a14:backgroundMark x1="43882" y1="58017" x2="43882" y2="58017"/>
                        <a14:backgroundMark x1="44093" y1="57173" x2="44093" y2="57173"/>
                        <a14:backgroundMark x1="50211" y1="62236" x2="50211" y2="62236"/>
                        <a14:backgroundMark x1="50000" y1="61603" x2="50000" y2="61603"/>
                        <a14:backgroundMark x1="56540" y1="65823" x2="56540" y2="65823"/>
                        <a14:backgroundMark x1="53376" y1="60549" x2="53376" y2="60549"/>
                        <a14:backgroundMark x1="58861" y1="64135" x2="58861" y2="64135"/>
                        <a14:backgroundMark x1="56118" y1="60127" x2="56118" y2="60127"/>
                        <a14:backgroundMark x1="56329" y1="58439" x2="56329" y2="58439"/>
                        <a14:backgroundMark x1="32700" y1="77848" x2="32911" y2="78270"/>
                        <a14:backgroundMark x1="43249" y1="75105" x2="43249" y2="75105"/>
                        <a14:backgroundMark x1="42827" y1="75316" x2="42827" y2="75316"/>
                        <a14:backgroundMark x1="42405" y1="75949" x2="42405" y2="75949"/>
                        <a14:backgroundMark x1="42194" y1="76371" x2="42194" y2="76371"/>
                        <a14:backgroundMark x1="41772" y1="77848" x2="41772" y2="77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7076" y="3469935"/>
            <a:ext cx="502275" cy="50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" name="TextBox 1063">
            <a:extLst>
              <a:ext uri="{FF2B5EF4-FFF2-40B4-BE49-F238E27FC236}">
                <a16:creationId xmlns:a16="http://schemas.microsoft.com/office/drawing/2014/main" id="{2572F382-CAE1-2945-1B10-396CC1ACEF43}"/>
              </a:ext>
            </a:extLst>
          </p:cNvPr>
          <p:cNvSpPr txBox="1"/>
          <p:nvPr/>
        </p:nvSpPr>
        <p:spPr>
          <a:xfrm>
            <a:off x="6245298" y="1226730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sp>
        <p:nvSpPr>
          <p:cNvPr id="1065" name="TextBox 1064">
            <a:extLst>
              <a:ext uri="{FF2B5EF4-FFF2-40B4-BE49-F238E27FC236}">
                <a16:creationId xmlns:a16="http://schemas.microsoft.com/office/drawing/2014/main" id="{0049895A-4A68-4EFA-8E87-F3A78B147F2D}"/>
              </a:ext>
            </a:extLst>
          </p:cNvPr>
          <p:cNvSpPr txBox="1"/>
          <p:nvPr/>
        </p:nvSpPr>
        <p:spPr>
          <a:xfrm>
            <a:off x="3617088" y="1162998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D729B0E3-40AF-83B8-1C38-ECBEBB9526A8}"/>
              </a:ext>
            </a:extLst>
          </p:cNvPr>
          <p:cNvGrpSpPr/>
          <p:nvPr/>
        </p:nvGrpSpPr>
        <p:grpSpPr>
          <a:xfrm>
            <a:off x="7176135" y="1465324"/>
            <a:ext cx="976022" cy="627305"/>
            <a:chOff x="5164117" y="1103104"/>
            <a:chExt cx="976022" cy="627305"/>
          </a:xfrm>
        </p:grpSpPr>
        <p:pic>
          <p:nvPicPr>
            <p:cNvPr id="1066" name="Picture 16" descr="Visual Studio - 나무위키">
              <a:extLst>
                <a:ext uri="{FF2B5EF4-FFF2-40B4-BE49-F238E27FC236}">
                  <a16:creationId xmlns:a16="http://schemas.microsoft.com/office/drawing/2014/main" id="{4F4AEB34-22FD-DB9C-8F24-2833BE1E04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hq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7254" b="92228" l="6218" r="92746">
                          <a14:foregroundMark x1="11399" y1="48187" x2="11399" y2="48187"/>
                          <a14:foregroundMark x1="6218" y1="43523" x2="6218" y2="43523"/>
                          <a14:foregroundMark x1="67358" y1="93264" x2="67358" y2="93264"/>
                          <a14:foregroundMark x1="68912" y1="9326" x2="68912" y2="9326"/>
                          <a14:foregroundMark x1="86528" y1="33161" x2="86528" y2="33161"/>
                          <a14:foregroundMark x1="86010" y1="58549" x2="86010" y2="58549"/>
                          <a14:foregroundMark x1="82902" y1="34197" x2="85492" y2="64249"/>
                          <a14:foregroundMark x1="77202" y1="18653" x2="90155" y2="36269"/>
                          <a14:foregroundMark x1="93264" y1="31088" x2="93264" y2="31088"/>
                          <a14:foregroundMark x1="67876" y1="7254" x2="67876" y2="72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4253" y="1103104"/>
              <a:ext cx="435506" cy="435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8" name="TextBox 1067">
              <a:extLst>
                <a:ext uri="{FF2B5EF4-FFF2-40B4-BE49-F238E27FC236}">
                  <a16:creationId xmlns:a16="http://schemas.microsoft.com/office/drawing/2014/main" id="{5D628F5D-F27C-5180-27C0-E321625785A9}"/>
                </a:ext>
              </a:extLst>
            </p:cNvPr>
            <p:cNvSpPr txBox="1"/>
            <p:nvPr/>
          </p:nvSpPr>
          <p:spPr>
            <a:xfrm>
              <a:off x="5164117" y="1484188"/>
              <a:ext cx="976022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000" dirty="0"/>
                <a:t>Visual Studio</a:t>
              </a:r>
              <a:endParaRPr lang="ko-KR" altLang="en-US" sz="1000" dirty="0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89F8A5E-2032-46EB-D920-D6AC7BFA0BD1}"/>
              </a:ext>
            </a:extLst>
          </p:cNvPr>
          <p:cNvGrpSpPr/>
          <p:nvPr/>
        </p:nvGrpSpPr>
        <p:grpSpPr>
          <a:xfrm>
            <a:off x="3880840" y="1362005"/>
            <a:ext cx="608427" cy="681174"/>
            <a:chOff x="3522103" y="1067030"/>
            <a:chExt cx="608427" cy="681174"/>
          </a:xfrm>
        </p:grpSpPr>
        <p:pic>
          <p:nvPicPr>
            <p:cNvPr id="1069" name="Picture 18" descr="Microsoft Excel (PC 또는 Mac) 구입 | Excel 단독 또는 Microsoft 365 포함 비용">
              <a:extLst>
                <a:ext uri="{FF2B5EF4-FFF2-40B4-BE49-F238E27FC236}">
                  <a16:creationId xmlns:a16="http://schemas.microsoft.com/office/drawing/2014/main" id="{C7D664D6-0500-72C7-0A9B-661121F69E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 cstate="hqprint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9404" y="1067030"/>
              <a:ext cx="533827" cy="533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1" name="TextBox 1070">
              <a:extLst>
                <a:ext uri="{FF2B5EF4-FFF2-40B4-BE49-F238E27FC236}">
                  <a16:creationId xmlns:a16="http://schemas.microsoft.com/office/drawing/2014/main" id="{EAFA1E71-0DE1-72D7-8074-B95BDDE99F26}"/>
                </a:ext>
              </a:extLst>
            </p:cNvPr>
            <p:cNvSpPr txBox="1"/>
            <p:nvPr/>
          </p:nvSpPr>
          <p:spPr>
            <a:xfrm>
              <a:off x="3522103" y="1501983"/>
              <a:ext cx="60842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00" dirty="0"/>
                <a:t>excel </a:t>
              </a:r>
              <a:endParaRPr lang="ko-KR" altLang="en-US" sz="1000" dirty="0"/>
            </a:p>
          </p:txBody>
        </p:sp>
      </p:grp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D296493B-0DAA-1054-034D-8EA10D72D448}"/>
              </a:ext>
            </a:extLst>
          </p:cNvPr>
          <p:cNvSpPr/>
          <p:nvPr/>
        </p:nvSpPr>
        <p:spPr>
          <a:xfrm>
            <a:off x="599975" y="5341685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134346D0-C3CE-D53F-CDBC-DA09AB103329}"/>
              </a:ext>
            </a:extLst>
          </p:cNvPr>
          <p:cNvSpPr/>
          <p:nvPr/>
        </p:nvSpPr>
        <p:spPr>
          <a:xfrm>
            <a:off x="3225250" y="5355465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5145983B-EB9C-4937-7247-F4C21F130870}"/>
              </a:ext>
            </a:extLst>
          </p:cNvPr>
          <p:cNvSpPr/>
          <p:nvPr/>
        </p:nvSpPr>
        <p:spPr>
          <a:xfrm>
            <a:off x="5888184" y="5369419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D6809B22-FC51-846B-48D0-F4B1B4D80096}"/>
              </a:ext>
            </a:extLst>
          </p:cNvPr>
          <p:cNvSpPr/>
          <p:nvPr/>
        </p:nvSpPr>
        <p:spPr>
          <a:xfrm>
            <a:off x="8519132" y="5362405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9D068EC4-44B6-42E6-8B4D-A16B3BB006B7}"/>
              </a:ext>
            </a:extLst>
          </p:cNvPr>
          <p:cNvSpPr/>
          <p:nvPr/>
        </p:nvSpPr>
        <p:spPr>
          <a:xfrm>
            <a:off x="638865" y="5385106"/>
            <a:ext cx="10347263" cy="630192"/>
          </a:xfrm>
          <a:prstGeom prst="roundRect">
            <a:avLst>
              <a:gd name="adj" fmla="val 5228"/>
            </a:avLst>
          </a:prstGeom>
          <a:solidFill>
            <a:schemeClr val="accent6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B0D17665-0F3C-024E-B45C-7865D164FC3B}"/>
              </a:ext>
            </a:extLst>
          </p:cNvPr>
          <p:cNvSpPr/>
          <p:nvPr/>
        </p:nvSpPr>
        <p:spPr>
          <a:xfrm>
            <a:off x="609134" y="6117015"/>
            <a:ext cx="10440088" cy="630192"/>
          </a:xfrm>
          <a:prstGeom prst="roundRect">
            <a:avLst>
              <a:gd name="adj" fmla="val 5228"/>
            </a:avLst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6B8ECF6F-A771-0FA0-8AD8-3F01CB421680}"/>
              </a:ext>
            </a:extLst>
          </p:cNvPr>
          <p:cNvGrpSpPr/>
          <p:nvPr/>
        </p:nvGrpSpPr>
        <p:grpSpPr>
          <a:xfrm>
            <a:off x="-54229" y="5382985"/>
            <a:ext cx="697627" cy="669191"/>
            <a:chOff x="-54229" y="5276305"/>
            <a:chExt cx="697627" cy="6691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E60893-6A86-8D65-3569-945E31309947}"/>
                </a:ext>
              </a:extLst>
            </p:cNvPr>
            <p:cNvSpPr txBox="1"/>
            <p:nvPr/>
          </p:nvSpPr>
          <p:spPr>
            <a:xfrm>
              <a:off x="-54229" y="5699275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/>
                <a:t>데이터양</a:t>
              </a:r>
              <a:endParaRPr lang="ko-KR" altLang="en-US" sz="1000" dirty="0"/>
            </a:p>
          </p:txBody>
        </p:sp>
        <p:pic>
          <p:nvPicPr>
            <p:cNvPr id="52" name="그림 51">
              <a:extLst>
                <a:ext uri="{FF2B5EF4-FFF2-40B4-BE49-F238E27FC236}">
                  <a16:creationId xmlns:a16="http://schemas.microsoft.com/office/drawing/2014/main" id="{50B9C7D6-4DEE-951F-15A8-DDA00AE35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53017" y="5276305"/>
              <a:ext cx="488398" cy="458682"/>
            </a:xfrm>
            <a:prstGeom prst="rect">
              <a:avLst/>
            </a:prstGeom>
          </p:spPr>
        </p:pic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54491F86-BB28-7B8A-577A-1EDB1783ED52}"/>
              </a:ext>
            </a:extLst>
          </p:cNvPr>
          <p:cNvGrpSpPr/>
          <p:nvPr/>
        </p:nvGrpSpPr>
        <p:grpSpPr>
          <a:xfrm>
            <a:off x="-76672" y="6139875"/>
            <a:ext cx="742511" cy="737322"/>
            <a:chOff x="-76672" y="6117015"/>
            <a:chExt cx="742511" cy="73732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3F0639-D98F-D074-E6CB-FA7C12F472E1}"/>
                </a:ext>
              </a:extLst>
            </p:cNvPr>
            <p:cNvSpPr txBox="1"/>
            <p:nvPr/>
          </p:nvSpPr>
          <p:spPr>
            <a:xfrm>
              <a:off x="-76672" y="6608116"/>
              <a:ext cx="74251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처리 시간</a:t>
              </a:r>
            </a:p>
          </p:txBody>
        </p:sp>
        <p:pic>
          <p:nvPicPr>
            <p:cNvPr id="55" name="그림 54">
              <a:extLst>
                <a:ext uri="{FF2B5EF4-FFF2-40B4-BE49-F238E27FC236}">
                  <a16:creationId xmlns:a16="http://schemas.microsoft.com/office/drawing/2014/main" id="{0B5519F2-707F-4FB2-A2DB-063BE8B38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55139" y="6117015"/>
              <a:ext cx="486276" cy="510519"/>
            </a:xfrm>
            <a:prstGeom prst="rect">
              <a:avLst/>
            </a:prstGeom>
          </p:spPr>
        </p:pic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CE353B37-255B-AFAE-D7EF-4BC4559BB9FE}"/>
              </a:ext>
            </a:extLst>
          </p:cNvPr>
          <p:cNvSpPr txBox="1"/>
          <p:nvPr/>
        </p:nvSpPr>
        <p:spPr>
          <a:xfrm>
            <a:off x="1475831" y="628752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/>
              <a:t>실시간</a:t>
            </a:r>
          </a:p>
        </p:txBody>
      </p:sp>
      <p:sp>
        <p:nvSpPr>
          <p:cNvPr id="1026" name="TextBox 1025">
            <a:extLst>
              <a:ext uri="{FF2B5EF4-FFF2-40B4-BE49-F238E27FC236}">
                <a16:creationId xmlns:a16="http://schemas.microsoft.com/office/drawing/2014/main" id="{26D414D0-D6F4-0DAB-A513-DD1D99EB4CC0}"/>
              </a:ext>
            </a:extLst>
          </p:cNvPr>
          <p:cNvSpPr txBox="1"/>
          <p:nvPr/>
        </p:nvSpPr>
        <p:spPr>
          <a:xfrm>
            <a:off x="4353895" y="6335145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3</a:t>
            </a:r>
            <a:r>
              <a:rPr lang="ko-KR" altLang="en-US" sz="1200" b="1" dirty="0"/>
              <a:t>분</a:t>
            </a:r>
          </a:p>
        </p:txBody>
      </p:sp>
      <p:sp>
        <p:nvSpPr>
          <p:cNvPr id="1028" name="TextBox 1027">
            <a:extLst>
              <a:ext uri="{FF2B5EF4-FFF2-40B4-BE49-F238E27FC236}">
                <a16:creationId xmlns:a16="http://schemas.microsoft.com/office/drawing/2014/main" id="{91CEC98B-879D-0E54-76BD-AEFEBCFDCEDA}"/>
              </a:ext>
            </a:extLst>
          </p:cNvPr>
          <p:cNvSpPr txBox="1"/>
          <p:nvPr/>
        </p:nvSpPr>
        <p:spPr>
          <a:xfrm>
            <a:off x="6887434" y="6288520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4</a:t>
            </a:r>
            <a:r>
              <a:rPr lang="ko-KR" altLang="en-US" sz="1200" b="1" dirty="0"/>
              <a:t>시간</a:t>
            </a:r>
          </a:p>
        </p:txBody>
      </p:sp>
      <p:sp>
        <p:nvSpPr>
          <p:cNvPr id="1045" name="TextBox 1044">
            <a:extLst>
              <a:ext uri="{FF2B5EF4-FFF2-40B4-BE49-F238E27FC236}">
                <a16:creationId xmlns:a16="http://schemas.microsoft.com/office/drawing/2014/main" id="{CB0A4424-9C4E-58BE-74B8-8A2A5DACB3FF}"/>
              </a:ext>
            </a:extLst>
          </p:cNvPr>
          <p:cNvSpPr txBox="1"/>
          <p:nvPr/>
        </p:nvSpPr>
        <p:spPr>
          <a:xfrm>
            <a:off x="9524177" y="6293611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3</a:t>
            </a:r>
            <a:r>
              <a:rPr lang="ko-KR" altLang="en-US" sz="1200" b="1" dirty="0"/>
              <a:t>시간</a:t>
            </a:r>
          </a:p>
        </p:txBody>
      </p:sp>
      <p:grpSp>
        <p:nvGrpSpPr>
          <p:cNvPr id="1047" name="그룹 1046">
            <a:extLst>
              <a:ext uri="{FF2B5EF4-FFF2-40B4-BE49-F238E27FC236}">
                <a16:creationId xmlns:a16="http://schemas.microsoft.com/office/drawing/2014/main" id="{A562D0BD-CEE0-484E-6FB5-5D80C08599F7}"/>
              </a:ext>
            </a:extLst>
          </p:cNvPr>
          <p:cNvGrpSpPr/>
          <p:nvPr/>
        </p:nvGrpSpPr>
        <p:grpSpPr>
          <a:xfrm>
            <a:off x="6382517" y="1500472"/>
            <a:ext cx="661688" cy="584382"/>
            <a:chOff x="5185306" y="1762598"/>
            <a:chExt cx="739596" cy="653187"/>
          </a:xfrm>
        </p:grpSpPr>
        <p:sp>
          <p:nvSpPr>
            <p:cNvPr id="1048" name="TextBox 1047">
              <a:extLst>
                <a:ext uri="{FF2B5EF4-FFF2-40B4-BE49-F238E27FC236}">
                  <a16:creationId xmlns:a16="http://schemas.microsoft.com/office/drawing/2014/main" id="{3E7DE752-4A24-A593-A546-926C51137632}"/>
                </a:ext>
              </a:extLst>
            </p:cNvPr>
            <p:cNvSpPr txBox="1"/>
            <p:nvPr/>
          </p:nvSpPr>
          <p:spPr>
            <a:xfrm>
              <a:off x="5185306" y="2158634"/>
              <a:ext cx="739596" cy="257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895" dirty="0"/>
                <a:t>MATLAB</a:t>
              </a:r>
              <a:endParaRPr lang="ko-KR" altLang="en-US" sz="895" dirty="0"/>
            </a:p>
          </p:txBody>
        </p:sp>
        <p:pic>
          <p:nvPicPr>
            <p:cNvPr id="1049" name="Picture 2">
              <a:extLst>
                <a:ext uri="{FF2B5EF4-FFF2-40B4-BE49-F238E27FC236}">
                  <a16:creationId xmlns:a16="http://schemas.microsoft.com/office/drawing/2014/main" id="{6CEF69BE-DE89-AA1A-1A41-1BDE63F0F2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715" y="1762598"/>
              <a:ext cx="453057" cy="40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75" name="TextBox 1074">
            <a:extLst>
              <a:ext uri="{FF2B5EF4-FFF2-40B4-BE49-F238E27FC236}">
                <a16:creationId xmlns:a16="http://schemas.microsoft.com/office/drawing/2014/main" id="{58AC3382-BCA2-C3B9-4613-F3462D766FB1}"/>
              </a:ext>
            </a:extLst>
          </p:cNvPr>
          <p:cNvSpPr txBox="1"/>
          <p:nvPr/>
        </p:nvSpPr>
        <p:spPr>
          <a:xfrm>
            <a:off x="991316" y="567924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076" name="TextBox 1075">
            <a:extLst>
              <a:ext uri="{FF2B5EF4-FFF2-40B4-BE49-F238E27FC236}">
                <a16:creationId xmlns:a16="http://schemas.microsoft.com/office/drawing/2014/main" id="{FBF7B544-747B-1A1A-F89B-5A4F36B39383}"/>
              </a:ext>
            </a:extLst>
          </p:cNvPr>
          <p:cNvSpPr txBox="1"/>
          <p:nvPr/>
        </p:nvSpPr>
        <p:spPr>
          <a:xfrm>
            <a:off x="1027632" y="2207831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77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5B94A62E-C9B0-618E-B428-23C3DCDB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123" y="2375966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" name="TextBox 1078">
            <a:extLst>
              <a:ext uri="{FF2B5EF4-FFF2-40B4-BE49-F238E27FC236}">
                <a16:creationId xmlns:a16="http://schemas.microsoft.com/office/drawing/2014/main" id="{0C126E78-E655-0E91-86B1-A0EFDF021F29}"/>
              </a:ext>
            </a:extLst>
          </p:cNvPr>
          <p:cNvSpPr txBox="1"/>
          <p:nvPr/>
        </p:nvSpPr>
        <p:spPr>
          <a:xfrm>
            <a:off x="3619243" y="2257464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80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110C3428-9CEC-57B5-7CA2-CC45DFC18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734" y="2425599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" name="TextBox 1080">
            <a:extLst>
              <a:ext uri="{FF2B5EF4-FFF2-40B4-BE49-F238E27FC236}">
                <a16:creationId xmlns:a16="http://schemas.microsoft.com/office/drawing/2014/main" id="{D05BF315-DAEB-E2AE-A177-03D696DF36F9}"/>
              </a:ext>
            </a:extLst>
          </p:cNvPr>
          <p:cNvSpPr txBox="1"/>
          <p:nvPr/>
        </p:nvSpPr>
        <p:spPr>
          <a:xfrm>
            <a:off x="6307676" y="2261342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82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522B0EB5-22D8-EB8D-CF1D-88835BAF4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926" y="2513217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" name="TextBox 1086">
            <a:extLst>
              <a:ext uri="{FF2B5EF4-FFF2-40B4-BE49-F238E27FC236}">
                <a16:creationId xmlns:a16="http://schemas.microsoft.com/office/drawing/2014/main" id="{2C5DC486-4A78-E09E-5E66-A7041276D771}"/>
              </a:ext>
            </a:extLst>
          </p:cNvPr>
          <p:cNvSpPr txBox="1"/>
          <p:nvPr/>
        </p:nvSpPr>
        <p:spPr>
          <a:xfrm>
            <a:off x="9016266" y="2266996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88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460E0274-5C39-D388-B088-5ED26C805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4793" y="2454511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" name="Picture 6" descr="Python 수직 로고 - 소셜 미디어 및 로고 아이콘">
            <a:extLst>
              <a:ext uri="{FF2B5EF4-FFF2-40B4-BE49-F238E27FC236}">
                <a16:creationId xmlns:a16="http://schemas.microsoft.com/office/drawing/2014/main" id="{395CB2F4-6F8D-FAA6-757D-BC30445E1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094" y="1424997"/>
            <a:ext cx="476580" cy="53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742A923-0078-90B1-D6E2-ADF42829394F}"/>
              </a:ext>
            </a:extLst>
          </p:cNvPr>
          <p:cNvSpPr txBox="1"/>
          <p:nvPr/>
        </p:nvSpPr>
        <p:spPr>
          <a:xfrm>
            <a:off x="1056230" y="5421716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7DB63A1-A439-A523-52E1-8DF6D0329520}"/>
              </a:ext>
            </a:extLst>
          </p:cNvPr>
          <p:cNvSpPr txBox="1"/>
          <p:nvPr/>
        </p:nvSpPr>
        <p:spPr>
          <a:xfrm>
            <a:off x="3620229" y="570020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14655E5-C8B7-478E-C2F6-88C9C4940DEE}"/>
              </a:ext>
            </a:extLst>
          </p:cNvPr>
          <p:cNvSpPr txBox="1"/>
          <p:nvPr/>
        </p:nvSpPr>
        <p:spPr>
          <a:xfrm>
            <a:off x="3654118" y="5473826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620A2B4-D322-8943-DAE9-8AD90540993C}"/>
              </a:ext>
            </a:extLst>
          </p:cNvPr>
          <p:cNvSpPr txBox="1"/>
          <p:nvPr/>
        </p:nvSpPr>
        <p:spPr>
          <a:xfrm>
            <a:off x="6195801" y="573829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58EDC3A-F384-06C5-922A-F4C6C3458C3A}"/>
              </a:ext>
            </a:extLst>
          </p:cNvPr>
          <p:cNvSpPr txBox="1"/>
          <p:nvPr/>
        </p:nvSpPr>
        <p:spPr>
          <a:xfrm>
            <a:off x="6235623" y="5489354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E93412CD-F055-C6A2-16CA-1F30AB05521A}"/>
              </a:ext>
            </a:extLst>
          </p:cNvPr>
          <p:cNvSpPr txBox="1"/>
          <p:nvPr/>
        </p:nvSpPr>
        <p:spPr>
          <a:xfrm>
            <a:off x="8777539" y="577517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063" name="TextBox 1062">
            <a:extLst>
              <a:ext uri="{FF2B5EF4-FFF2-40B4-BE49-F238E27FC236}">
                <a16:creationId xmlns:a16="http://schemas.microsoft.com/office/drawing/2014/main" id="{773EC261-5B3C-D3D7-9AE4-85AFBBFA9877}"/>
              </a:ext>
            </a:extLst>
          </p:cNvPr>
          <p:cNvSpPr txBox="1"/>
          <p:nvPr/>
        </p:nvSpPr>
        <p:spPr>
          <a:xfrm>
            <a:off x="8796713" y="5490801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078" name="TextBox 1077">
            <a:extLst>
              <a:ext uri="{FF2B5EF4-FFF2-40B4-BE49-F238E27FC236}">
                <a16:creationId xmlns:a16="http://schemas.microsoft.com/office/drawing/2014/main" id="{3704D8A2-8DBB-AA87-FB6D-9B568606C03A}"/>
              </a:ext>
            </a:extLst>
          </p:cNvPr>
          <p:cNvSpPr txBox="1"/>
          <p:nvPr/>
        </p:nvSpPr>
        <p:spPr>
          <a:xfrm>
            <a:off x="2160264" y="5431071"/>
            <a:ext cx="2487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-</a:t>
            </a:r>
          </a:p>
        </p:txBody>
      </p:sp>
      <p:sp>
        <p:nvSpPr>
          <p:cNvPr id="1096" name="TextBox 1095">
            <a:extLst>
              <a:ext uri="{FF2B5EF4-FFF2-40B4-BE49-F238E27FC236}">
                <a16:creationId xmlns:a16="http://schemas.microsoft.com/office/drawing/2014/main" id="{5D76F778-1B21-41FB-C992-26357202A42F}"/>
              </a:ext>
            </a:extLst>
          </p:cNvPr>
          <p:cNvSpPr txBox="1"/>
          <p:nvPr/>
        </p:nvSpPr>
        <p:spPr>
          <a:xfrm>
            <a:off x="1891717" y="5682728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10GB/D</a:t>
            </a:r>
          </a:p>
        </p:txBody>
      </p:sp>
      <p:sp>
        <p:nvSpPr>
          <p:cNvPr id="1098" name="TextBox 1097">
            <a:extLst>
              <a:ext uri="{FF2B5EF4-FFF2-40B4-BE49-F238E27FC236}">
                <a16:creationId xmlns:a16="http://schemas.microsoft.com/office/drawing/2014/main" id="{C1684E45-7274-550C-4604-9E7E7A49F39F}"/>
              </a:ext>
            </a:extLst>
          </p:cNvPr>
          <p:cNvSpPr txBox="1"/>
          <p:nvPr/>
        </p:nvSpPr>
        <p:spPr>
          <a:xfrm>
            <a:off x="4783204" y="5446384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099" name="TextBox 1098">
            <a:extLst>
              <a:ext uri="{FF2B5EF4-FFF2-40B4-BE49-F238E27FC236}">
                <a16:creationId xmlns:a16="http://schemas.microsoft.com/office/drawing/2014/main" id="{0F2ACE93-C67C-F297-0842-A370D0CD50A0}"/>
              </a:ext>
            </a:extLst>
          </p:cNvPr>
          <p:cNvSpPr txBox="1"/>
          <p:nvPr/>
        </p:nvSpPr>
        <p:spPr>
          <a:xfrm>
            <a:off x="4825250" y="5683221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1GB</a:t>
            </a:r>
          </a:p>
        </p:txBody>
      </p:sp>
      <p:sp>
        <p:nvSpPr>
          <p:cNvPr id="1100" name="TextBox 1099">
            <a:extLst>
              <a:ext uri="{FF2B5EF4-FFF2-40B4-BE49-F238E27FC236}">
                <a16:creationId xmlns:a16="http://schemas.microsoft.com/office/drawing/2014/main" id="{D80EE7B8-800F-7A48-CEF5-28723F4407A6}"/>
              </a:ext>
            </a:extLst>
          </p:cNvPr>
          <p:cNvSpPr txBox="1"/>
          <p:nvPr/>
        </p:nvSpPr>
        <p:spPr>
          <a:xfrm>
            <a:off x="7457010" y="5516438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1GB</a:t>
            </a:r>
          </a:p>
        </p:txBody>
      </p:sp>
      <p:sp>
        <p:nvSpPr>
          <p:cNvPr id="1101" name="TextBox 1100">
            <a:extLst>
              <a:ext uri="{FF2B5EF4-FFF2-40B4-BE49-F238E27FC236}">
                <a16:creationId xmlns:a16="http://schemas.microsoft.com/office/drawing/2014/main" id="{1C432D53-3B4E-75A7-5545-D2D3E4DF0B48}"/>
              </a:ext>
            </a:extLst>
          </p:cNvPr>
          <p:cNvSpPr txBox="1"/>
          <p:nvPr/>
        </p:nvSpPr>
        <p:spPr>
          <a:xfrm>
            <a:off x="7404256" y="5767445"/>
            <a:ext cx="61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10MB</a:t>
            </a:r>
          </a:p>
        </p:txBody>
      </p:sp>
      <p:sp>
        <p:nvSpPr>
          <p:cNvPr id="1106" name="TextBox 1105">
            <a:extLst>
              <a:ext uri="{FF2B5EF4-FFF2-40B4-BE49-F238E27FC236}">
                <a16:creationId xmlns:a16="http://schemas.microsoft.com/office/drawing/2014/main" id="{D45CBC81-12B2-8510-5D5C-6C34FE7269B1}"/>
              </a:ext>
            </a:extLst>
          </p:cNvPr>
          <p:cNvSpPr txBox="1"/>
          <p:nvPr/>
        </p:nvSpPr>
        <p:spPr>
          <a:xfrm>
            <a:off x="10081916" y="5487399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107" name="TextBox 1106">
            <a:extLst>
              <a:ext uri="{FF2B5EF4-FFF2-40B4-BE49-F238E27FC236}">
                <a16:creationId xmlns:a16="http://schemas.microsoft.com/office/drawing/2014/main" id="{5978CB9C-6BF6-DAAF-C3B5-AAEF4015C26C}"/>
              </a:ext>
            </a:extLst>
          </p:cNvPr>
          <p:cNvSpPr txBox="1"/>
          <p:nvPr/>
        </p:nvSpPr>
        <p:spPr>
          <a:xfrm>
            <a:off x="10107563" y="5802653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1MB</a:t>
            </a:r>
          </a:p>
        </p:txBody>
      </p:sp>
      <p:pic>
        <p:nvPicPr>
          <p:cNvPr id="1117" name="Picture 2" descr="KubeEdge">
            <a:extLst>
              <a:ext uri="{FF2B5EF4-FFF2-40B4-BE49-F238E27FC236}">
                <a16:creationId xmlns:a16="http://schemas.microsoft.com/office/drawing/2014/main" id="{D7F11B2C-5C2C-5C83-D163-AB5F0A0C3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hqprint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1000" b="97500" l="2000" r="99000">
                        <a14:foregroundMark x1="54000" y1="5000" x2="54000" y2="5000"/>
                        <a14:foregroundMark x1="50500" y1="1000" x2="50500" y2="1000"/>
                        <a14:foregroundMark x1="2000" y1="87000" x2="2000" y2="87000"/>
                        <a14:foregroundMark x1="11500" y1="93500" x2="11500" y2="93500"/>
                        <a14:foregroundMark x1="16500" y1="91000" x2="16500" y2="91000"/>
                        <a14:foregroundMark x1="28500" y1="88500" x2="28500" y2="88500"/>
                        <a14:foregroundMark x1="40000" y1="89500" x2="40000" y2="89500"/>
                        <a14:foregroundMark x1="53000" y1="87000" x2="53000" y2="87000"/>
                        <a14:foregroundMark x1="72500" y1="85500" x2="72500" y2="85500"/>
                        <a14:foregroundMark x1="81000" y1="85000" x2="81000" y2="85000"/>
                        <a14:foregroundMark x1="79500" y1="97500" x2="79500" y2="97500"/>
                        <a14:foregroundMark x1="90500" y1="89500" x2="90500" y2="89500"/>
                        <a14:foregroundMark x1="99000" y1="89000" x2="98500" y2="8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317" y="3529862"/>
            <a:ext cx="492226" cy="49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ree High-Quality Apache Nifi Logo for Creative Design">
            <a:extLst>
              <a:ext uri="{FF2B5EF4-FFF2-40B4-BE49-F238E27FC236}">
                <a16:creationId xmlns:a16="http://schemas.microsoft.com/office/drawing/2014/main" id="{ACB2CDAC-3B3E-85EF-D0B0-C8E833B3B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hqprint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000" b="90000" l="1400" r="98100">
                        <a14:foregroundMark x1="2600" y1="47300" x2="2600" y2="47300"/>
                        <a14:foregroundMark x1="26400" y1="46900" x2="26400" y2="46900"/>
                        <a14:foregroundMark x1="25500" y1="37400" x2="25500" y2="37400"/>
                        <a14:foregroundMark x1="38000" y1="41700" x2="38000" y2="41700"/>
                        <a14:foregroundMark x1="51900" y1="36800" x2="51900" y2="36800"/>
                        <a14:foregroundMark x1="52600" y1="48900" x2="52600" y2="48900"/>
                        <a14:foregroundMark x1="92300" y1="49100" x2="92300" y2="49100"/>
                        <a14:foregroundMark x1="96100" y1="53600" x2="96100" y2="53600"/>
                        <a14:foregroundMark x1="92300" y1="60100" x2="92300" y2="60100"/>
                        <a14:foregroundMark x1="85800" y1="65500" x2="85800" y2="65500"/>
                        <a14:foregroundMark x1="92100" y1="66100" x2="92100" y2="66100"/>
                        <a14:foregroundMark x1="97200" y1="59900" x2="97200" y2="59900"/>
                        <a14:foregroundMark x1="98100" y1="65200" x2="98100" y2="65200"/>
                        <a14:foregroundMark x1="91200" y1="72000" x2="91200" y2="72000"/>
                        <a14:foregroundMark x1="85800" y1="71100" x2="85800" y2="71100"/>
                        <a14:foregroundMark x1="1400" y1="37700" x2="1400" y2="37700"/>
                        <a14:foregroundMark x1="4700" y1="37200" x2="4700" y2="37200"/>
                        <a14:foregroundMark x1="7500" y1="37900" x2="7500" y2="37900"/>
                        <a14:foregroundMark x1="10900" y1="37800" x2="10900" y2="37800"/>
                        <a14:foregroundMark x1="13900" y1="36800" x2="13900" y2="36800"/>
                        <a14:foregroundMark x1="17800" y1="36800" x2="17800" y2="36800"/>
                        <a14:backgroundMark x1="2100" y1="36900" x2="2100" y2="36900"/>
                        <a14:backgroundMark x1="5500" y1="35900" x2="5500" y2="35900"/>
                        <a14:backgroundMark x1="8500" y1="37000" x2="8500" y2="3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285" y="3402673"/>
            <a:ext cx="687134" cy="68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The Need for Apache Kafka in Modern Data Architectures: Key Features and  Benefits">
            <a:extLst>
              <a:ext uri="{FF2B5EF4-FFF2-40B4-BE49-F238E27FC236}">
                <a16:creationId xmlns:a16="http://schemas.microsoft.com/office/drawing/2014/main" id="{A3FFB522-04F5-C566-3C81-EEB3AF29C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 cstate="hqprint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10000" b="90000" l="10000" r="90000">
                        <a14:foregroundMark x1="27927" y1="81925" x2="27927" y2="81925"/>
                        <a14:foregroundMark x1="36463" y1="82515" x2="36463" y2="82515"/>
                        <a14:foregroundMark x1="49634" y1="76817" x2="49634" y2="76817"/>
                        <a14:foregroundMark x1="55488" y1="82908" x2="55488" y2="82908"/>
                        <a14:foregroundMark x1="45122" y1="9823" x2="45122" y2="9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97" y="3524472"/>
            <a:ext cx="911808" cy="56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" name="TextBox 112">
            <a:extLst>
              <a:ext uri="{FF2B5EF4-FFF2-40B4-BE49-F238E27FC236}">
                <a16:creationId xmlns:a16="http://schemas.microsoft.com/office/drawing/2014/main" id="{1636EFE0-B74D-0F52-2ED5-450D42B3BF98}"/>
              </a:ext>
            </a:extLst>
          </p:cNvPr>
          <p:cNvSpPr txBox="1"/>
          <p:nvPr/>
        </p:nvSpPr>
        <p:spPr>
          <a:xfrm>
            <a:off x="8930583" y="1168526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grpSp>
        <p:nvGrpSpPr>
          <p:cNvPr id="121" name="그룹 120">
            <a:extLst>
              <a:ext uri="{FF2B5EF4-FFF2-40B4-BE49-F238E27FC236}">
                <a16:creationId xmlns:a16="http://schemas.microsoft.com/office/drawing/2014/main" id="{4A883DD2-57B2-5693-66CA-B576C37695F2}"/>
              </a:ext>
            </a:extLst>
          </p:cNvPr>
          <p:cNvGrpSpPr/>
          <p:nvPr/>
        </p:nvGrpSpPr>
        <p:grpSpPr>
          <a:xfrm>
            <a:off x="9809121" y="1355742"/>
            <a:ext cx="976022" cy="627305"/>
            <a:chOff x="5108515" y="1103104"/>
            <a:chExt cx="976022" cy="627305"/>
          </a:xfrm>
        </p:grpSpPr>
        <p:pic>
          <p:nvPicPr>
            <p:cNvPr id="122" name="Picture 16" descr="Visual Studio - 나무위키">
              <a:extLst>
                <a:ext uri="{FF2B5EF4-FFF2-40B4-BE49-F238E27FC236}">
                  <a16:creationId xmlns:a16="http://schemas.microsoft.com/office/drawing/2014/main" id="{D0A55223-E061-263B-5286-E764FCF404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hq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7254" b="92228" l="6218" r="92746">
                          <a14:foregroundMark x1="11399" y1="48187" x2="11399" y2="48187"/>
                          <a14:foregroundMark x1="6218" y1="43523" x2="6218" y2="43523"/>
                          <a14:foregroundMark x1="67358" y1="93264" x2="67358" y2="93264"/>
                          <a14:foregroundMark x1="68912" y1="9326" x2="68912" y2="9326"/>
                          <a14:foregroundMark x1="86528" y1="33161" x2="86528" y2="33161"/>
                          <a14:foregroundMark x1="86010" y1="58549" x2="86010" y2="58549"/>
                          <a14:foregroundMark x1="82902" y1="34197" x2="85492" y2="64249"/>
                          <a14:foregroundMark x1="77202" y1="18653" x2="90155" y2="36269"/>
                          <a14:foregroundMark x1="93264" y1="31088" x2="93264" y2="31088"/>
                          <a14:foregroundMark x1="67876" y1="7254" x2="67876" y2="72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4253" y="1103104"/>
              <a:ext cx="435506" cy="435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2142F5DA-52CA-6F69-F8EC-2493D24588B5}"/>
                </a:ext>
              </a:extLst>
            </p:cNvPr>
            <p:cNvSpPr txBox="1"/>
            <p:nvPr/>
          </p:nvSpPr>
          <p:spPr>
            <a:xfrm>
              <a:off x="5108515" y="1484188"/>
              <a:ext cx="976022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000" dirty="0"/>
                <a:t>Visual Studio</a:t>
              </a:r>
              <a:endParaRPr lang="ko-KR" altLang="en-US" sz="1000" dirty="0"/>
            </a:p>
          </p:txBody>
        </p:sp>
      </p:grpSp>
      <p:grpSp>
        <p:nvGrpSpPr>
          <p:cNvPr id="124" name="그룹 123">
            <a:extLst>
              <a:ext uri="{FF2B5EF4-FFF2-40B4-BE49-F238E27FC236}">
                <a16:creationId xmlns:a16="http://schemas.microsoft.com/office/drawing/2014/main" id="{39F7D21E-C488-BF2E-5236-716E82E2C4C9}"/>
              </a:ext>
            </a:extLst>
          </p:cNvPr>
          <p:cNvGrpSpPr/>
          <p:nvPr/>
        </p:nvGrpSpPr>
        <p:grpSpPr>
          <a:xfrm>
            <a:off x="9071105" y="1390890"/>
            <a:ext cx="661688" cy="584382"/>
            <a:chOff x="5185306" y="1762598"/>
            <a:chExt cx="739596" cy="653187"/>
          </a:xfrm>
        </p:grpSpPr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E0ACDD5A-F248-9821-2207-0D7BCB8AD47B}"/>
                </a:ext>
              </a:extLst>
            </p:cNvPr>
            <p:cNvSpPr txBox="1"/>
            <p:nvPr/>
          </p:nvSpPr>
          <p:spPr>
            <a:xfrm>
              <a:off x="5185306" y="2158634"/>
              <a:ext cx="739596" cy="257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895" dirty="0"/>
                <a:t>MATLAB</a:t>
              </a:r>
              <a:endParaRPr lang="ko-KR" altLang="en-US" sz="895" dirty="0"/>
            </a:p>
          </p:txBody>
        </p:sp>
        <p:pic>
          <p:nvPicPr>
            <p:cNvPr id="126" name="Picture 2">
              <a:extLst>
                <a:ext uri="{FF2B5EF4-FFF2-40B4-BE49-F238E27FC236}">
                  <a16:creationId xmlns:a16="http://schemas.microsoft.com/office/drawing/2014/main" id="{D5F2BEAB-4E50-EF99-21AF-FA0C05A6BD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715" y="1762598"/>
              <a:ext cx="453057" cy="40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7" name="TextBox 126">
            <a:extLst>
              <a:ext uri="{FF2B5EF4-FFF2-40B4-BE49-F238E27FC236}">
                <a16:creationId xmlns:a16="http://schemas.microsoft.com/office/drawing/2014/main" id="{DBCBFB5B-C730-F94F-1678-0DA56E8D939B}"/>
              </a:ext>
            </a:extLst>
          </p:cNvPr>
          <p:cNvSpPr txBox="1"/>
          <p:nvPr/>
        </p:nvSpPr>
        <p:spPr>
          <a:xfrm>
            <a:off x="135654" y="18623"/>
            <a:ext cx="5406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(</a:t>
            </a:r>
            <a:r>
              <a:rPr lang="ko-KR" altLang="en-US" b="1" dirty="0" smtClean="0"/>
              <a:t>참조</a:t>
            </a:r>
            <a:r>
              <a:rPr lang="en-US" altLang="ko-KR" b="1" dirty="0" smtClean="0"/>
              <a:t>) Data </a:t>
            </a:r>
            <a:r>
              <a:rPr lang="ko-KR" altLang="en-US" b="1" dirty="0"/>
              <a:t>수집 및 </a:t>
            </a:r>
            <a:r>
              <a:rPr lang="en-US" altLang="ko-KR" b="1" dirty="0"/>
              <a:t>AI </a:t>
            </a:r>
            <a:r>
              <a:rPr lang="ko-KR" altLang="en-US" b="1" dirty="0"/>
              <a:t>적용 </a:t>
            </a:r>
            <a:r>
              <a:rPr lang="ko-KR" altLang="en-US" b="1" dirty="0" smtClean="0"/>
              <a:t>프로세스 구성요소</a:t>
            </a:r>
            <a:endParaRPr lang="ko-KR" altLang="en-US" b="1" dirty="0"/>
          </a:p>
        </p:txBody>
      </p:sp>
      <p:grpSp>
        <p:nvGrpSpPr>
          <p:cNvPr id="128" name="그룹 127">
            <a:extLst>
              <a:ext uri="{FF2B5EF4-FFF2-40B4-BE49-F238E27FC236}">
                <a16:creationId xmlns:a16="http://schemas.microsoft.com/office/drawing/2014/main" id="{D81D5B9E-F93B-330A-FF13-6B63E0C7C634}"/>
              </a:ext>
            </a:extLst>
          </p:cNvPr>
          <p:cNvGrpSpPr/>
          <p:nvPr/>
        </p:nvGrpSpPr>
        <p:grpSpPr>
          <a:xfrm>
            <a:off x="6165583" y="16124"/>
            <a:ext cx="4820545" cy="353636"/>
            <a:chOff x="7276204" y="24221"/>
            <a:chExt cx="4820545" cy="353636"/>
          </a:xfrm>
        </p:grpSpPr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37C6A859-D488-B6E1-576F-637A4958D79C}"/>
                </a:ext>
              </a:extLst>
            </p:cNvPr>
            <p:cNvSpPr txBox="1"/>
            <p:nvPr/>
          </p:nvSpPr>
          <p:spPr>
            <a:xfrm>
              <a:off x="7408080" y="67746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완전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2D9F9D09-D5C0-E124-B6BB-096D0E64B583}"/>
                </a:ext>
              </a:extLst>
            </p:cNvPr>
            <p:cNvSpPr txBox="1"/>
            <p:nvPr/>
          </p:nvSpPr>
          <p:spPr>
            <a:xfrm>
              <a:off x="9185179" y="70105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부분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C373954F-9ED1-A57F-1AF0-BEC1B03A2598}"/>
                </a:ext>
              </a:extLst>
            </p:cNvPr>
            <p:cNvSpPr txBox="1"/>
            <p:nvPr/>
          </p:nvSpPr>
          <p:spPr>
            <a:xfrm>
              <a:off x="11027719" y="78039"/>
              <a:ext cx="4828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수동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32" name="사각형: 둥근 모서리 46">
              <a:extLst>
                <a:ext uri="{FF2B5EF4-FFF2-40B4-BE49-F238E27FC236}">
                  <a16:creationId xmlns:a16="http://schemas.microsoft.com/office/drawing/2014/main" id="{B595C3EF-F119-126F-90B9-7C425D7A93AF}"/>
                </a:ext>
              </a:extLst>
            </p:cNvPr>
            <p:cNvSpPr/>
            <p:nvPr/>
          </p:nvSpPr>
          <p:spPr>
            <a:xfrm>
              <a:off x="7276204" y="24221"/>
              <a:ext cx="4820545" cy="353636"/>
            </a:xfrm>
            <a:prstGeom prst="roundRect">
              <a:avLst>
                <a:gd name="adj" fmla="val 4187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3" name="화살표: 오른쪽 61">
              <a:extLst>
                <a:ext uri="{FF2B5EF4-FFF2-40B4-BE49-F238E27FC236}">
                  <a16:creationId xmlns:a16="http://schemas.microsoft.com/office/drawing/2014/main" id="{413C18E9-473D-014B-9D0E-CF619728C05E}"/>
                </a:ext>
              </a:extLst>
            </p:cNvPr>
            <p:cNvSpPr/>
            <p:nvPr/>
          </p:nvSpPr>
          <p:spPr>
            <a:xfrm>
              <a:off x="8382356" y="49128"/>
              <a:ext cx="450850" cy="279400"/>
            </a:xfrm>
            <a:prstGeom prst="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4" name="화살표: 오른쪽 1023">
              <a:extLst>
                <a:ext uri="{FF2B5EF4-FFF2-40B4-BE49-F238E27FC236}">
                  <a16:creationId xmlns:a16="http://schemas.microsoft.com/office/drawing/2014/main" id="{BE9EA941-4DB6-D707-3868-45B05B36E3B5}"/>
                </a:ext>
              </a:extLst>
            </p:cNvPr>
            <p:cNvSpPr/>
            <p:nvPr/>
          </p:nvSpPr>
          <p:spPr>
            <a:xfrm>
              <a:off x="10165686" y="54604"/>
              <a:ext cx="450850" cy="279400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5" name="화살표: 오른쪽 1024">
              <a:extLst>
                <a:ext uri="{FF2B5EF4-FFF2-40B4-BE49-F238E27FC236}">
                  <a16:creationId xmlns:a16="http://schemas.microsoft.com/office/drawing/2014/main" id="{8AF9B39A-3FC8-A9B4-021E-2F56D1CCD914}"/>
                </a:ext>
              </a:extLst>
            </p:cNvPr>
            <p:cNvSpPr/>
            <p:nvPr/>
          </p:nvSpPr>
          <p:spPr>
            <a:xfrm>
              <a:off x="11533018" y="59588"/>
              <a:ext cx="450850" cy="279400"/>
            </a:xfrm>
            <a:prstGeom prst="rightArrow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6" name="사각형: 둥근 모서리 15">
            <a:extLst>
              <a:ext uri="{FF2B5EF4-FFF2-40B4-BE49-F238E27FC236}">
                <a16:creationId xmlns:a16="http://schemas.microsoft.com/office/drawing/2014/main" id="{9C829546-BDB4-07FB-9DF6-1069AA0145C3}"/>
              </a:ext>
            </a:extLst>
          </p:cNvPr>
          <p:cNvSpPr/>
          <p:nvPr/>
        </p:nvSpPr>
        <p:spPr>
          <a:xfrm>
            <a:off x="9271669" y="499971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  <a:r>
              <a:rPr lang="ko-KR" altLang="en-US" sz="1000" dirty="0"/>
              <a:t>결과</a:t>
            </a:r>
            <a:endParaRPr lang="en-US" altLang="ko-KR" sz="1000" dirty="0"/>
          </a:p>
          <a:p>
            <a:pPr algn="ctr"/>
            <a:r>
              <a:rPr lang="ko-KR" altLang="en-US" sz="1000" dirty="0"/>
              <a:t>적용</a:t>
            </a:r>
            <a:endParaRPr lang="en-US" altLang="ko-KR" sz="1000" dirty="0"/>
          </a:p>
        </p:txBody>
      </p:sp>
    </p:spTree>
    <p:extLst>
      <p:ext uri="{BB962C8B-B14F-4D97-AF65-F5344CB8AC3E}">
        <p14:creationId xmlns:p14="http://schemas.microsoft.com/office/powerpoint/2010/main" val="4262640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>
            <a:extLst>
              <a:ext uri="{FF2B5EF4-FFF2-40B4-BE49-F238E27FC236}">
                <a16:creationId xmlns:a16="http://schemas.microsoft.com/office/drawing/2014/main" id="{87C1CC72-C63C-70B1-18FD-4A0BB913A819}"/>
              </a:ext>
            </a:extLst>
          </p:cNvPr>
          <p:cNvGrpSpPr/>
          <p:nvPr/>
        </p:nvGrpSpPr>
        <p:grpSpPr>
          <a:xfrm>
            <a:off x="0" y="1203774"/>
            <a:ext cx="569387" cy="756740"/>
            <a:chOff x="-2217" y="2904749"/>
            <a:chExt cx="569387" cy="756740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9E67ECE0-FE6E-F657-871F-11B0AA06F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00" y="2904749"/>
              <a:ext cx="483141" cy="51051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995E777-8D89-E43C-A81F-513EB638B0A3}"/>
                </a:ext>
              </a:extLst>
            </p:cNvPr>
            <p:cNvSpPr txBox="1"/>
            <p:nvPr/>
          </p:nvSpPr>
          <p:spPr>
            <a:xfrm>
              <a:off x="-2217" y="3415268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수작업</a:t>
              </a: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EF7BACC9-C659-7497-5609-075A03914BBE}"/>
              </a:ext>
            </a:extLst>
          </p:cNvPr>
          <p:cNvGrpSpPr/>
          <p:nvPr/>
        </p:nvGrpSpPr>
        <p:grpSpPr>
          <a:xfrm>
            <a:off x="-42706" y="2266436"/>
            <a:ext cx="697627" cy="747702"/>
            <a:chOff x="-7088" y="4244713"/>
            <a:chExt cx="697627" cy="747702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CF9F8388-04E8-B16F-6190-E1743200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67" y="4244713"/>
              <a:ext cx="472703" cy="510519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2BFADE4-3B2D-E90B-B6A6-912DBD74AC6A}"/>
                </a:ext>
              </a:extLst>
            </p:cNvPr>
            <p:cNvSpPr txBox="1"/>
            <p:nvPr/>
          </p:nvSpPr>
          <p:spPr>
            <a:xfrm>
              <a:off x="-7088" y="4746194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자체개발</a:t>
              </a: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6DE2C95A-F1B1-22B7-CA06-E2B7A8B5E084}"/>
              </a:ext>
            </a:extLst>
          </p:cNvPr>
          <p:cNvGrpSpPr/>
          <p:nvPr/>
        </p:nvGrpSpPr>
        <p:grpSpPr>
          <a:xfrm>
            <a:off x="-42706" y="3333067"/>
            <a:ext cx="697627" cy="756740"/>
            <a:chOff x="1189635" y="4172008"/>
            <a:chExt cx="697627" cy="756740"/>
          </a:xfrm>
        </p:grpSpPr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id="{02D684D8-4FCD-6CFB-DF12-26A3EAC64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3609" y="4172008"/>
              <a:ext cx="529680" cy="510519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D0F2DBD-7148-1AA0-1226-8EA667673C96}"/>
                </a:ext>
              </a:extLst>
            </p:cNvPr>
            <p:cNvSpPr txBox="1"/>
            <p:nvPr/>
          </p:nvSpPr>
          <p:spPr>
            <a:xfrm>
              <a:off x="1189635" y="4682527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오픈소스</a:t>
              </a: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B23123BC-CAC1-C9F4-327D-C0657257CCA0}"/>
              </a:ext>
            </a:extLst>
          </p:cNvPr>
          <p:cNvGrpSpPr/>
          <p:nvPr/>
        </p:nvGrpSpPr>
        <p:grpSpPr>
          <a:xfrm>
            <a:off x="-54227" y="4386510"/>
            <a:ext cx="697627" cy="910629"/>
            <a:chOff x="1027710" y="3117334"/>
            <a:chExt cx="697627" cy="910629"/>
          </a:xfrm>
        </p:grpSpPr>
        <p:pic>
          <p:nvPicPr>
            <p:cNvPr id="42" name="그림 41">
              <a:extLst>
                <a:ext uri="{FF2B5EF4-FFF2-40B4-BE49-F238E27FC236}">
                  <a16:creationId xmlns:a16="http://schemas.microsoft.com/office/drawing/2014/main" id="{E520A4C3-B061-E02F-80B0-713E4ACA0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8080" y="3117334"/>
              <a:ext cx="496885" cy="510519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39072DB-6555-E874-2225-84760F2D4938}"/>
                </a:ext>
              </a:extLst>
            </p:cNvPr>
            <p:cNvSpPr txBox="1"/>
            <p:nvPr/>
          </p:nvSpPr>
          <p:spPr>
            <a:xfrm>
              <a:off x="1027710" y="3627853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상용</a:t>
              </a:r>
              <a:endParaRPr lang="en-US" altLang="ko-KR" sz="1000" dirty="0"/>
            </a:p>
            <a:p>
              <a:pPr algn="ctr"/>
              <a:r>
                <a:rPr lang="ko-KR" altLang="en-US" sz="1000" dirty="0"/>
                <a:t>프로그램</a:t>
              </a: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6B8ECF6F-A771-0FA0-8AD8-3F01CB421680}"/>
              </a:ext>
            </a:extLst>
          </p:cNvPr>
          <p:cNvGrpSpPr/>
          <p:nvPr/>
        </p:nvGrpSpPr>
        <p:grpSpPr>
          <a:xfrm>
            <a:off x="-54229" y="5382985"/>
            <a:ext cx="697627" cy="669191"/>
            <a:chOff x="-54229" y="5276305"/>
            <a:chExt cx="697627" cy="6691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E60893-6A86-8D65-3569-945E31309947}"/>
                </a:ext>
              </a:extLst>
            </p:cNvPr>
            <p:cNvSpPr txBox="1"/>
            <p:nvPr/>
          </p:nvSpPr>
          <p:spPr>
            <a:xfrm>
              <a:off x="-54229" y="5699275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/>
                <a:t>데이터양</a:t>
              </a:r>
              <a:endParaRPr lang="ko-KR" altLang="en-US" sz="1000" dirty="0"/>
            </a:p>
          </p:txBody>
        </p:sp>
        <p:pic>
          <p:nvPicPr>
            <p:cNvPr id="52" name="그림 51">
              <a:extLst>
                <a:ext uri="{FF2B5EF4-FFF2-40B4-BE49-F238E27FC236}">
                  <a16:creationId xmlns:a16="http://schemas.microsoft.com/office/drawing/2014/main" id="{50B9C7D6-4DEE-951F-15A8-DDA00AE35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017" y="5276305"/>
              <a:ext cx="488398" cy="458682"/>
            </a:xfrm>
            <a:prstGeom prst="rect">
              <a:avLst/>
            </a:prstGeom>
          </p:spPr>
        </p:pic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54491F86-BB28-7B8A-577A-1EDB1783ED52}"/>
              </a:ext>
            </a:extLst>
          </p:cNvPr>
          <p:cNvGrpSpPr/>
          <p:nvPr/>
        </p:nvGrpSpPr>
        <p:grpSpPr>
          <a:xfrm>
            <a:off x="-76672" y="6139875"/>
            <a:ext cx="742511" cy="737322"/>
            <a:chOff x="-76672" y="6117015"/>
            <a:chExt cx="742511" cy="73732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3F0639-D98F-D074-E6CB-FA7C12F472E1}"/>
                </a:ext>
              </a:extLst>
            </p:cNvPr>
            <p:cNvSpPr txBox="1"/>
            <p:nvPr/>
          </p:nvSpPr>
          <p:spPr>
            <a:xfrm>
              <a:off x="-76672" y="6608116"/>
              <a:ext cx="74251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처리 시간</a:t>
              </a:r>
            </a:p>
          </p:txBody>
        </p:sp>
        <p:pic>
          <p:nvPicPr>
            <p:cNvPr id="55" name="그림 54">
              <a:extLst>
                <a:ext uri="{FF2B5EF4-FFF2-40B4-BE49-F238E27FC236}">
                  <a16:creationId xmlns:a16="http://schemas.microsoft.com/office/drawing/2014/main" id="{0B5519F2-707F-4FB2-A2DB-063BE8B38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139" y="6117015"/>
              <a:ext cx="486276" cy="510519"/>
            </a:xfrm>
            <a:prstGeom prst="rect">
              <a:avLst/>
            </a:prstGeom>
          </p:spPr>
        </p:pic>
      </p:grpSp>
      <p:sp>
        <p:nvSpPr>
          <p:cNvPr id="81" name="사각형: 둥근 모서리 3">
            <a:extLst>
              <a:ext uri="{FF2B5EF4-FFF2-40B4-BE49-F238E27FC236}">
                <a16:creationId xmlns:a16="http://schemas.microsoft.com/office/drawing/2014/main" id="{925DC843-B5FE-549B-8ED6-EA3702990C07}"/>
              </a:ext>
            </a:extLst>
          </p:cNvPr>
          <p:cNvSpPr/>
          <p:nvPr/>
        </p:nvSpPr>
        <p:spPr>
          <a:xfrm>
            <a:off x="593893" y="2123509"/>
            <a:ext cx="10455329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2" name="사각형: 둥근 모서리 5">
            <a:extLst>
              <a:ext uri="{FF2B5EF4-FFF2-40B4-BE49-F238E27FC236}">
                <a16:creationId xmlns:a16="http://schemas.microsoft.com/office/drawing/2014/main" id="{BAAE55B8-5758-75D9-B83B-66BD9464A00E}"/>
              </a:ext>
            </a:extLst>
          </p:cNvPr>
          <p:cNvSpPr/>
          <p:nvPr/>
        </p:nvSpPr>
        <p:spPr>
          <a:xfrm>
            <a:off x="601512" y="3190255"/>
            <a:ext cx="10447710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/>
              <a:t>excel</a:t>
            </a:r>
            <a:endParaRPr lang="ko-KR" altLang="en-US"/>
          </a:p>
        </p:txBody>
      </p:sp>
      <p:sp>
        <p:nvSpPr>
          <p:cNvPr id="83" name="사각형: 둥근 모서리 6">
            <a:extLst>
              <a:ext uri="{FF2B5EF4-FFF2-40B4-BE49-F238E27FC236}">
                <a16:creationId xmlns:a16="http://schemas.microsoft.com/office/drawing/2014/main" id="{825B0C86-7270-2344-A041-9343FF178473}"/>
              </a:ext>
            </a:extLst>
          </p:cNvPr>
          <p:cNvSpPr/>
          <p:nvPr/>
        </p:nvSpPr>
        <p:spPr>
          <a:xfrm>
            <a:off x="575772" y="4250113"/>
            <a:ext cx="10473450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4" name="사각형: 둥근 모서리 56">
            <a:extLst>
              <a:ext uri="{FF2B5EF4-FFF2-40B4-BE49-F238E27FC236}">
                <a16:creationId xmlns:a16="http://schemas.microsoft.com/office/drawing/2014/main" id="{297D0E5A-D454-4750-A3EC-BBC0A9571241}"/>
              </a:ext>
            </a:extLst>
          </p:cNvPr>
          <p:cNvSpPr/>
          <p:nvPr/>
        </p:nvSpPr>
        <p:spPr>
          <a:xfrm>
            <a:off x="600399" y="1065916"/>
            <a:ext cx="10448823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/>
              <a:t>excel</a:t>
            </a:r>
            <a:endParaRPr lang="ko-KR" altLang="en-US"/>
          </a:p>
        </p:txBody>
      </p:sp>
      <p:sp>
        <p:nvSpPr>
          <p:cNvPr id="85" name="사각형: 둥근 모서리 8">
            <a:extLst>
              <a:ext uri="{FF2B5EF4-FFF2-40B4-BE49-F238E27FC236}">
                <a16:creationId xmlns:a16="http://schemas.microsoft.com/office/drawing/2014/main" id="{0BF0A3BF-0039-AD86-1295-E9C1522DFD9D}"/>
              </a:ext>
            </a:extLst>
          </p:cNvPr>
          <p:cNvSpPr/>
          <p:nvPr/>
        </p:nvSpPr>
        <p:spPr>
          <a:xfrm>
            <a:off x="1391728" y="505331"/>
            <a:ext cx="1002888" cy="4499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생성</a:t>
            </a:r>
            <a:endParaRPr lang="ko-KR" altLang="en-US" sz="800" dirty="0"/>
          </a:p>
        </p:txBody>
      </p:sp>
      <p:sp>
        <p:nvSpPr>
          <p:cNvPr id="86" name="사각형: 둥근 모서리 9">
            <a:extLst>
              <a:ext uri="{FF2B5EF4-FFF2-40B4-BE49-F238E27FC236}">
                <a16:creationId xmlns:a16="http://schemas.microsoft.com/office/drawing/2014/main" id="{51B334D7-826F-1E2B-3361-39558477F637}"/>
              </a:ext>
            </a:extLst>
          </p:cNvPr>
          <p:cNvSpPr/>
          <p:nvPr/>
        </p:nvSpPr>
        <p:spPr>
          <a:xfrm>
            <a:off x="4066612" y="505330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수집 및 가공</a:t>
            </a:r>
            <a:endParaRPr lang="ko-KR" altLang="en-US" sz="800" dirty="0"/>
          </a:p>
        </p:txBody>
      </p:sp>
      <p:sp>
        <p:nvSpPr>
          <p:cNvPr id="87" name="사각형: 둥근 모서리 10">
            <a:extLst>
              <a:ext uri="{FF2B5EF4-FFF2-40B4-BE49-F238E27FC236}">
                <a16:creationId xmlns:a16="http://schemas.microsoft.com/office/drawing/2014/main" id="{D6EE5D28-39FC-71F2-2695-1176B84FF792}"/>
              </a:ext>
            </a:extLst>
          </p:cNvPr>
          <p:cNvSpPr/>
          <p:nvPr/>
        </p:nvSpPr>
        <p:spPr>
          <a:xfrm>
            <a:off x="6639980" y="514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</a:p>
          <a:p>
            <a:pPr algn="ctr"/>
            <a:r>
              <a:rPr lang="ko-KR" altLang="en-US" sz="1000" dirty="0"/>
              <a:t>학습</a:t>
            </a:r>
            <a:endParaRPr lang="en-US" altLang="ko-KR" sz="1000" dirty="0"/>
          </a:p>
        </p:txBody>
      </p:sp>
      <p:sp>
        <p:nvSpPr>
          <p:cNvPr id="88" name="사각형: 둥근 모서리 15">
            <a:extLst>
              <a:ext uri="{FF2B5EF4-FFF2-40B4-BE49-F238E27FC236}">
                <a16:creationId xmlns:a16="http://schemas.microsoft.com/office/drawing/2014/main" id="{9C829546-BDB4-07FB-9DF6-1069AA0145C3}"/>
              </a:ext>
            </a:extLst>
          </p:cNvPr>
          <p:cNvSpPr/>
          <p:nvPr/>
        </p:nvSpPr>
        <p:spPr>
          <a:xfrm>
            <a:off x="9271669" y="499971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  <a:r>
              <a:rPr lang="ko-KR" altLang="en-US" sz="1000" dirty="0"/>
              <a:t>결과</a:t>
            </a:r>
            <a:endParaRPr lang="en-US" altLang="ko-KR" sz="1000" dirty="0"/>
          </a:p>
          <a:p>
            <a:pPr algn="ctr"/>
            <a:r>
              <a:rPr lang="ko-KR" altLang="en-US" sz="1000" dirty="0"/>
              <a:t>적용</a:t>
            </a:r>
            <a:endParaRPr lang="en-US" altLang="ko-KR" sz="1000" dirty="0"/>
          </a:p>
        </p:txBody>
      </p:sp>
      <p:sp>
        <p:nvSpPr>
          <p:cNvPr id="89" name="사각형: 둥근 모서리 2">
            <a:extLst>
              <a:ext uri="{FF2B5EF4-FFF2-40B4-BE49-F238E27FC236}">
                <a16:creationId xmlns:a16="http://schemas.microsoft.com/office/drawing/2014/main" id="{4F75D306-F01E-4553-6D5C-6375DCAEC449}"/>
              </a:ext>
            </a:extLst>
          </p:cNvPr>
          <p:cNvSpPr/>
          <p:nvPr/>
        </p:nvSpPr>
        <p:spPr>
          <a:xfrm>
            <a:off x="600398" y="965200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사각형: 둥근 모서리 18">
            <a:extLst>
              <a:ext uri="{FF2B5EF4-FFF2-40B4-BE49-F238E27FC236}">
                <a16:creationId xmlns:a16="http://schemas.microsoft.com/office/drawing/2014/main" id="{D1A09CAC-A5B1-0C02-73C1-0643EF3F02B5}"/>
              </a:ext>
            </a:extLst>
          </p:cNvPr>
          <p:cNvSpPr/>
          <p:nvPr/>
        </p:nvSpPr>
        <p:spPr>
          <a:xfrm>
            <a:off x="3245872" y="969786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사각형: 둥근 모서리 19">
            <a:extLst>
              <a:ext uri="{FF2B5EF4-FFF2-40B4-BE49-F238E27FC236}">
                <a16:creationId xmlns:a16="http://schemas.microsoft.com/office/drawing/2014/main" id="{27B83CEB-7A76-B023-DFA1-74D3BD4EE61A}"/>
              </a:ext>
            </a:extLst>
          </p:cNvPr>
          <p:cNvSpPr/>
          <p:nvPr/>
        </p:nvSpPr>
        <p:spPr>
          <a:xfrm>
            <a:off x="5881876" y="976727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사각형: 둥근 모서리 22">
            <a:extLst>
              <a:ext uri="{FF2B5EF4-FFF2-40B4-BE49-F238E27FC236}">
                <a16:creationId xmlns:a16="http://schemas.microsoft.com/office/drawing/2014/main" id="{2B99469F-0EE9-C488-793B-02B078277080}"/>
              </a:ext>
            </a:extLst>
          </p:cNvPr>
          <p:cNvSpPr/>
          <p:nvPr/>
        </p:nvSpPr>
        <p:spPr>
          <a:xfrm>
            <a:off x="8529222" y="976726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572F382-CAE1-2945-1B10-396CC1ACEF43}"/>
              </a:ext>
            </a:extLst>
          </p:cNvPr>
          <p:cNvSpPr txBox="1"/>
          <p:nvPr/>
        </p:nvSpPr>
        <p:spPr>
          <a:xfrm>
            <a:off x="6245298" y="1226730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049895A-4A68-4EFA-8E87-F3A78B147F2D}"/>
              </a:ext>
            </a:extLst>
          </p:cNvPr>
          <p:cNvSpPr txBox="1"/>
          <p:nvPr/>
        </p:nvSpPr>
        <p:spPr>
          <a:xfrm>
            <a:off x="3617088" y="1162998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sp>
        <p:nvSpPr>
          <p:cNvPr id="118" name="사각형: 둥근 모서리 16">
            <a:extLst>
              <a:ext uri="{FF2B5EF4-FFF2-40B4-BE49-F238E27FC236}">
                <a16:creationId xmlns:a16="http://schemas.microsoft.com/office/drawing/2014/main" id="{D296493B-0DAA-1054-034D-8EA10D72D448}"/>
              </a:ext>
            </a:extLst>
          </p:cNvPr>
          <p:cNvSpPr/>
          <p:nvPr/>
        </p:nvSpPr>
        <p:spPr>
          <a:xfrm>
            <a:off x="599975" y="5341685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9" name="사각형: 둥근 모서리 17">
            <a:extLst>
              <a:ext uri="{FF2B5EF4-FFF2-40B4-BE49-F238E27FC236}">
                <a16:creationId xmlns:a16="http://schemas.microsoft.com/office/drawing/2014/main" id="{134346D0-C3CE-D53F-CDBC-DA09AB103329}"/>
              </a:ext>
            </a:extLst>
          </p:cNvPr>
          <p:cNvSpPr/>
          <p:nvPr/>
        </p:nvSpPr>
        <p:spPr>
          <a:xfrm>
            <a:off x="3225250" y="5355465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0" name="사각형: 둥근 모서리 32">
            <a:extLst>
              <a:ext uri="{FF2B5EF4-FFF2-40B4-BE49-F238E27FC236}">
                <a16:creationId xmlns:a16="http://schemas.microsoft.com/office/drawing/2014/main" id="{5145983B-EB9C-4937-7247-F4C21F130870}"/>
              </a:ext>
            </a:extLst>
          </p:cNvPr>
          <p:cNvSpPr/>
          <p:nvPr/>
        </p:nvSpPr>
        <p:spPr>
          <a:xfrm>
            <a:off x="5888184" y="5369419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사각형: 둥근 모서리 47">
            <a:extLst>
              <a:ext uri="{FF2B5EF4-FFF2-40B4-BE49-F238E27FC236}">
                <a16:creationId xmlns:a16="http://schemas.microsoft.com/office/drawing/2014/main" id="{D6809B22-FC51-846B-48D0-F4B1B4D80096}"/>
              </a:ext>
            </a:extLst>
          </p:cNvPr>
          <p:cNvSpPr/>
          <p:nvPr/>
        </p:nvSpPr>
        <p:spPr>
          <a:xfrm>
            <a:off x="8519132" y="5362405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사각형: 둥근 모서리 48">
            <a:extLst>
              <a:ext uri="{FF2B5EF4-FFF2-40B4-BE49-F238E27FC236}">
                <a16:creationId xmlns:a16="http://schemas.microsoft.com/office/drawing/2014/main" id="{9D068EC4-44B6-42E6-8B4D-A16B3BB006B7}"/>
              </a:ext>
            </a:extLst>
          </p:cNvPr>
          <p:cNvSpPr/>
          <p:nvPr/>
        </p:nvSpPr>
        <p:spPr>
          <a:xfrm>
            <a:off x="638865" y="5385106"/>
            <a:ext cx="10347263" cy="630192"/>
          </a:xfrm>
          <a:prstGeom prst="roundRect">
            <a:avLst>
              <a:gd name="adj" fmla="val 5228"/>
            </a:avLst>
          </a:prstGeom>
          <a:solidFill>
            <a:schemeClr val="accent6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3" name="사각형: 둥근 모서리 49">
            <a:extLst>
              <a:ext uri="{FF2B5EF4-FFF2-40B4-BE49-F238E27FC236}">
                <a16:creationId xmlns:a16="http://schemas.microsoft.com/office/drawing/2014/main" id="{B0D17665-0F3C-024E-B45C-7865D164FC3B}"/>
              </a:ext>
            </a:extLst>
          </p:cNvPr>
          <p:cNvSpPr/>
          <p:nvPr/>
        </p:nvSpPr>
        <p:spPr>
          <a:xfrm>
            <a:off x="609134" y="6117015"/>
            <a:ext cx="10440088" cy="630192"/>
          </a:xfrm>
          <a:prstGeom prst="roundRect">
            <a:avLst>
              <a:gd name="adj" fmla="val 5228"/>
            </a:avLst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CE353B37-255B-AFAE-D7EF-4BC4559BB9FE}"/>
              </a:ext>
            </a:extLst>
          </p:cNvPr>
          <p:cNvSpPr txBox="1"/>
          <p:nvPr/>
        </p:nvSpPr>
        <p:spPr>
          <a:xfrm>
            <a:off x="1475831" y="628752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/>
              <a:t>실시간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26D414D0-D6F4-0DAB-A513-DD1D99EB4CC0}"/>
              </a:ext>
            </a:extLst>
          </p:cNvPr>
          <p:cNvSpPr txBox="1"/>
          <p:nvPr/>
        </p:nvSpPr>
        <p:spPr>
          <a:xfrm>
            <a:off x="4353895" y="6335145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3</a:t>
            </a:r>
            <a:r>
              <a:rPr lang="ko-KR" altLang="en-US" sz="1200" b="1" dirty="0"/>
              <a:t>일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91CEC98B-879D-0E54-76BD-AEFEBCFDCEDA}"/>
              </a:ext>
            </a:extLst>
          </p:cNvPr>
          <p:cNvSpPr txBox="1"/>
          <p:nvPr/>
        </p:nvSpPr>
        <p:spPr>
          <a:xfrm>
            <a:off x="6887434" y="6288520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4</a:t>
            </a:r>
            <a:r>
              <a:rPr lang="ko-KR" altLang="en-US" sz="1200" b="1" dirty="0"/>
              <a:t>시간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B0A4424-9C4E-58BE-74B8-8A2A5DACB3FF}"/>
              </a:ext>
            </a:extLst>
          </p:cNvPr>
          <p:cNvSpPr txBox="1"/>
          <p:nvPr/>
        </p:nvSpPr>
        <p:spPr>
          <a:xfrm>
            <a:off x="9524177" y="6293611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3</a:t>
            </a:r>
            <a:r>
              <a:rPr lang="ko-KR" altLang="en-US" sz="1200" b="1" dirty="0"/>
              <a:t>시간</a:t>
            </a:r>
          </a:p>
        </p:txBody>
      </p:sp>
      <p:grpSp>
        <p:nvGrpSpPr>
          <p:cNvPr id="128" name="그룹 127">
            <a:extLst>
              <a:ext uri="{FF2B5EF4-FFF2-40B4-BE49-F238E27FC236}">
                <a16:creationId xmlns:a16="http://schemas.microsoft.com/office/drawing/2014/main" id="{A562D0BD-CEE0-484E-6FB5-5D80C08599F7}"/>
              </a:ext>
            </a:extLst>
          </p:cNvPr>
          <p:cNvGrpSpPr/>
          <p:nvPr/>
        </p:nvGrpSpPr>
        <p:grpSpPr>
          <a:xfrm>
            <a:off x="6929833" y="1446811"/>
            <a:ext cx="661688" cy="584382"/>
            <a:chOff x="5185306" y="1762598"/>
            <a:chExt cx="739596" cy="653187"/>
          </a:xfrm>
        </p:grpSpPr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3E7DE752-4A24-A593-A546-926C51137632}"/>
                </a:ext>
              </a:extLst>
            </p:cNvPr>
            <p:cNvSpPr txBox="1"/>
            <p:nvPr/>
          </p:nvSpPr>
          <p:spPr>
            <a:xfrm>
              <a:off x="5185306" y="2158634"/>
              <a:ext cx="739596" cy="257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895" dirty="0"/>
                <a:t>MATLAB</a:t>
              </a:r>
              <a:endParaRPr lang="ko-KR" altLang="en-US" sz="895" dirty="0"/>
            </a:p>
          </p:txBody>
        </p:sp>
        <p:pic>
          <p:nvPicPr>
            <p:cNvPr id="130" name="Picture 2">
              <a:extLst>
                <a:ext uri="{FF2B5EF4-FFF2-40B4-BE49-F238E27FC236}">
                  <a16:creationId xmlns:a16="http://schemas.microsoft.com/office/drawing/2014/main" id="{6CEF69BE-DE89-AA1A-1A41-1BDE63F0F2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715" y="1762598"/>
              <a:ext cx="453057" cy="40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1" name="TextBox 130">
            <a:extLst>
              <a:ext uri="{FF2B5EF4-FFF2-40B4-BE49-F238E27FC236}">
                <a16:creationId xmlns:a16="http://schemas.microsoft.com/office/drawing/2014/main" id="{58AC3382-BCA2-C3B9-4613-F3462D766FB1}"/>
              </a:ext>
            </a:extLst>
          </p:cNvPr>
          <p:cNvSpPr txBox="1"/>
          <p:nvPr/>
        </p:nvSpPr>
        <p:spPr>
          <a:xfrm>
            <a:off x="991316" y="567924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FBF7B544-747B-1A1A-F89B-5A4F36B39383}"/>
              </a:ext>
            </a:extLst>
          </p:cNvPr>
          <p:cNvSpPr txBox="1"/>
          <p:nvPr/>
        </p:nvSpPr>
        <p:spPr>
          <a:xfrm>
            <a:off x="1027632" y="2207831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33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5B94A62E-C9B0-618E-B428-23C3DCDB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123" y="2375966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6" descr="Python 수직 로고 - 소셜 미디어 및 로고 아이콘">
            <a:extLst>
              <a:ext uri="{FF2B5EF4-FFF2-40B4-BE49-F238E27FC236}">
                <a16:creationId xmlns:a16="http://schemas.microsoft.com/office/drawing/2014/main" id="{395CB2F4-6F8D-FAA6-757D-BC30445E1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652" y="1423657"/>
            <a:ext cx="476580" cy="53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" name="TextBox 140">
            <a:extLst>
              <a:ext uri="{FF2B5EF4-FFF2-40B4-BE49-F238E27FC236}">
                <a16:creationId xmlns:a16="http://schemas.microsoft.com/office/drawing/2014/main" id="{B742A923-0078-90B1-D6E2-ADF42829394F}"/>
              </a:ext>
            </a:extLst>
          </p:cNvPr>
          <p:cNvSpPr txBox="1"/>
          <p:nvPr/>
        </p:nvSpPr>
        <p:spPr>
          <a:xfrm>
            <a:off x="1056230" y="5421716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07DB63A1-A439-A523-52E1-8DF6D0329520}"/>
              </a:ext>
            </a:extLst>
          </p:cNvPr>
          <p:cNvSpPr txBox="1"/>
          <p:nvPr/>
        </p:nvSpPr>
        <p:spPr>
          <a:xfrm>
            <a:off x="3620229" y="570020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214655E5-C8B7-478E-C2F6-88C9C4940DEE}"/>
              </a:ext>
            </a:extLst>
          </p:cNvPr>
          <p:cNvSpPr txBox="1"/>
          <p:nvPr/>
        </p:nvSpPr>
        <p:spPr>
          <a:xfrm>
            <a:off x="3654118" y="5473826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3620A2B4-D322-8943-DAE9-8AD90540993C}"/>
              </a:ext>
            </a:extLst>
          </p:cNvPr>
          <p:cNvSpPr txBox="1"/>
          <p:nvPr/>
        </p:nvSpPr>
        <p:spPr>
          <a:xfrm>
            <a:off x="6195801" y="573829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F58EDC3A-F384-06C5-922A-F4C6C3458C3A}"/>
              </a:ext>
            </a:extLst>
          </p:cNvPr>
          <p:cNvSpPr txBox="1"/>
          <p:nvPr/>
        </p:nvSpPr>
        <p:spPr>
          <a:xfrm>
            <a:off x="6235623" y="5489354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E93412CD-F055-C6A2-16CA-1F30AB05521A}"/>
              </a:ext>
            </a:extLst>
          </p:cNvPr>
          <p:cNvSpPr txBox="1"/>
          <p:nvPr/>
        </p:nvSpPr>
        <p:spPr>
          <a:xfrm>
            <a:off x="8777539" y="577517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773EC261-5B3C-D3D7-9AE4-85AFBBFA9877}"/>
              </a:ext>
            </a:extLst>
          </p:cNvPr>
          <p:cNvSpPr txBox="1"/>
          <p:nvPr/>
        </p:nvSpPr>
        <p:spPr>
          <a:xfrm>
            <a:off x="8796713" y="5490801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3704D8A2-8DBB-AA87-FB6D-9B568606C03A}"/>
              </a:ext>
            </a:extLst>
          </p:cNvPr>
          <p:cNvSpPr txBox="1"/>
          <p:nvPr/>
        </p:nvSpPr>
        <p:spPr>
          <a:xfrm>
            <a:off x="2160264" y="5431071"/>
            <a:ext cx="2487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-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5D76F778-1B21-41FB-C992-26357202A42F}"/>
              </a:ext>
            </a:extLst>
          </p:cNvPr>
          <p:cNvSpPr txBox="1"/>
          <p:nvPr/>
        </p:nvSpPr>
        <p:spPr>
          <a:xfrm>
            <a:off x="1891717" y="5682728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10GB/D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C1684E45-7274-550C-4604-9E7E7A49F39F}"/>
              </a:ext>
            </a:extLst>
          </p:cNvPr>
          <p:cNvSpPr txBox="1"/>
          <p:nvPr/>
        </p:nvSpPr>
        <p:spPr>
          <a:xfrm>
            <a:off x="4693435" y="5446384"/>
            <a:ext cx="6623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300GB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0F2ACE93-C67C-F297-0842-A370D0CD50A0}"/>
              </a:ext>
            </a:extLst>
          </p:cNvPr>
          <p:cNvSpPr txBox="1"/>
          <p:nvPr/>
        </p:nvSpPr>
        <p:spPr>
          <a:xfrm>
            <a:off x="4735481" y="5683221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 smtClean="0"/>
              <a:t>10GB</a:t>
            </a:r>
            <a:endParaRPr lang="en-US" altLang="ko-KR" sz="1200" b="1" dirty="0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D80EE7B8-800F-7A48-CEF5-28723F4407A6}"/>
              </a:ext>
            </a:extLst>
          </p:cNvPr>
          <p:cNvSpPr txBox="1"/>
          <p:nvPr/>
        </p:nvSpPr>
        <p:spPr>
          <a:xfrm>
            <a:off x="7457010" y="5516438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1GB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1C432D53-3B4E-75A7-5545-D2D3E4DF0B48}"/>
              </a:ext>
            </a:extLst>
          </p:cNvPr>
          <p:cNvSpPr txBox="1"/>
          <p:nvPr/>
        </p:nvSpPr>
        <p:spPr>
          <a:xfrm>
            <a:off x="7404256" y="5767445"/>
            <a:ext cx="61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10MB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D45CBC81-12B2-8510-5D5C-6C34FE7269B1}"/>
              </a:ext>
            </a:extLst>
          </p:cNvPr>
          <p:cNvSpPr txBox="1"/>
          <p:nvPr/>
        </p:nvSpPr>
        <p:spPr>
          <a:xfrm>
            <a:off x="10081916" y="5487399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5978CB9C-6BF6-DAAF-C3B5-AAEF4015C26C}"/>
              </a:ext>
            </a:extLst>
          </p:cNvPr>
          <p:cNvSpPr txBox="1"/>
          <p:nvPr/>
        </p:nvSpPr>
        <p:spPr>
          <a:xfrm>
            <a:off x="10107563" y="5802653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1MB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636EFE0-B74D-0F52-2ED5-450D42B3BF98}"/>
              </a:ext>
            </a:extLst>
          </p:cNvPr>
          <p:cNvSpPr txBox="1"/>
          <p:nvPr/>
        </p:nvSpPr>
        <p:spPr>
          <a:xfrm>
            <a:off x="8930583" y="1168526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grpSp>
        <p:nvGrpSpPr>
          <p:cNvPr id="163" name="그룹 162">
            <a:extLst>
              <a:ext uri="{FF2B5EF4-FFF2-40B4-BE49-F238E27FC236}">
                <a16:creationId xmlns:a16="http://schemas.microsoft.com/office/drawing/2014/main" id="{39F7D21E-C488-BF2E-5236-716E82E2C4C9}"/>
              </a:ext>
            </a:extLst>
          </p:cNvPr>
          <p:cNvGrpSpPr/>
          <p:nvPr/>
        </p:nvGrpSpPr>
        <p:grpSpPr>
          <a:xfrm>
            <a:off x="9625289" y="1390670"/>
            <a:ext cx="661688" cy="584382"/>
            <a:chOff x="5185306" y="1762598"/>
            <a:chExt cx="739596" cy="653187"/>
          </a:xfrm>
        </p:grpSpPr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E0ACDD5A-F248-9821-2207-0D7BCB8AD47B}"/>
                </a:ext>
              </a:extLst>
            </p:cNvPr>
            <p:cNvSpPr txBox="1"/>
            <p:nvPr/>
          </p:nvSpPr>
          <p:spPr>
            <a:xfrm>
              <a:off x="5185306" y="2158634"/>
              <a:ext cx="739596" cy="257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895" dirty="0"/>
                <a:t>MATLAB</a:t>
              </a:r>
              <a:endParaRPr lang="ko-KR" altLang="en-US" sz="895" dirty="0"/>
            </a:p>
          </p:txBody>
        </p:sp>
        <p:pic>
          <p:nvPicPr>
            <p:cNvPr id="165" name="Picture 2">
              <a:extLst>
                <a:ext uri="{FF2B5EF4-FFF2-40B4-BE49-F238E27FC236}">
                  <a16:creationId xmlns:a16="http://schemas.microsoft.com/office/drawing/2014/main" id="{D5F2BEAB-4E50-EF99-21AF-FA0C05A6BD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715" y="1762598"/>
              <a:ext cx="453057" cy="40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6" name="화살표: 오른쪽 1096">
            <a:extLst>
              <a:ext uri="{FF2B5EF4-FFF2-40B4-BE49-F238E27FC236}">
                <a16:creationId xmlns:a16="http://schemas.microsoft.com/office/drawing/2014/main" id="{F0CEE83C-DE63-F4D6-C31B-A29655B6CC5B}"/>
              </a:ext>
            </a:extLst>
          </p:cNvPr>
          <p:cNvSpPr/>
          <p:nvPr/>
        </p:nvSpPr>
        <p:spPr>
          <a:xfrm rot="19566273">
            <a:off x="2694869" y="1968895"/>
            <a:ext cx="1231389" cy="2794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8" name="화살표: 오른쪽 1107">
            <a:extLst>
              <a:ext uri="{FF2B5EF4-FFF2-40B4-BE49-F238E27FC236}">
                <a16:creationId xmlns:a16="http://schemas.microsoft.com/office/drawing/2014/main" id="{E8417D67-43EA-65D3-2089-4ECB159B040C}"/>
              </a:ext>
            </a:extLst>
          </p:cNvPr>
          <p:cNvSpPr/>
          <p:nvPr/>
        </p:nvSpPr>
        <p:spPr>
          <a:xfrm>
            <a:off x="5300912" y="1515606"/>
            <a:ext cx="1034583" cy="2794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9" name="화살표: 오른쪽 1107">
            <a:extLst>
              <a:ext uri="{FF2B5EF4-FFF2-40B4-BE49-F238E27FC236}">
                <a16:creationId xmlns:a16="http://schemas.microsoft.com/office/drawing/2014/main" id="{E8417D67-43EA-65D3-2089-4ECB159B040C}"/>
              </a:ext>
            </a:extLst>
          </p:cNvPr>
          <p:cNvSpPr/>
          <p:nvPr/>
        </p:nvSpPr>
        <p:spPr>
          <a:xfrm>
            <a:off x="7977205" y="1550375"/>
            <a:ext cx="1034583" cy="2794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0" name="그룹 169">
            <a:extLst>
              <a:ext uri="{FF2B5EF4-FFF2-40B4-BE49-F238E27FC236}">
                <a16:creationId xmlns:a16="http://schemas.microsoft.com/office/drawing/2014/main" id="{D81D5B9E-F93B-330A-FF13-6B63E0C7C634}"/>
              </a:ext>
            </a:extLst>
          </p:cNvPr>
          <p:cNvGrpSpPr/>
          <p:nvPr/>
        </p:nvGrpSpPr>
        <p:grpSpPr>
          <a:xfrm>
            <a:off x="6165583" y="16124"/>
            <a:ext cx="4820545" cy="353636"/>
            <a:chOff x="7276204" y="24221"/>
            <a:chExt cx="4820545" cy="353636"/>
          </a:xfrm>
        </p:grpSpPr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37C6A859-D488-B6E1-576F-637A4958D79C}"/>
                </a:ext>
              </a:extLst>
            </p:cNvPr>
            <p:cNvSpPr txBox="1"/>
            <p:nvPr/>
          </p:nvSpPr>
          <p:spPr>
            <a:xfrm>
              <a:off x="7408080" y="67746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완전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2D9F9D09-D5C0-E124-B6BB-096D0E64B583}"/>
                </a:ext>
              </a:extLst>
            </p:cNvPr>
            <p:cNvSpPr txBox="1"/>
            <p:nvPr/>
          </p:nvSpPr>
          <p:spPr>
            <a:xfrm>
              <a:off x="9185179" y="70105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부분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C373954F-9ED1-A57F-1AF0-BEC1B03A2598}"/>
                </a:ext>
              </a:extLst>
            </p:cNvPr>
            <p:cNvSpPr txBox="1"/>
            <p:nvPr/>
          </p:nvSpPr>
          <p:spPr>
            <a:xfrm>
              <a:off x="11027719" y="78039"/>
              <a:ext cx="4828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수동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74" name="사각형: 둥근 모서리 46">
              <a:extLst>
                <a:ext uri="{FF2B5EF4-FFF2-40B4-BE49-F238E27FC236}">
                  <a16:creationId xmlns:a16="http://schemas.microsoft.com/office/drawing/2014/main" id="{B595C3EF-F119-126F-90B9-7C425D7A93AF}"/>
                </a:ext>
              </a:extLst>
            </p:cNvPr>
            <p:cNvSpPr/>
            <p:nvPr/>
          </p:nvSpPr>
          <p:spPr>
            <a:xfrm>
              <a:off x="7276204" y="24221"/>
              <a:ext cx="4820545" cy="353636"/>
            </a:xfrm>
            <a:prstGeom prst="roundRect">
              <a:avLst>
                <a:gd name="adj" fmla="val 4187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5" name="화살표: 오른쪽 61">
              <a:extLst>
                <a:ext uri="{FF2B5EF4-FFF2-40B4-BE49-F238E27FC236}">
                  <a16:creationId xmlns:a16="http://schemas.microsoft.com/office/drawing/2014/main" id="{413C18E9-473D-014B-9D0E-CF619728C05E}"/>
                </a:ext>
              </a:extLst>
            </p:cNvPr>
            <p:cNvSpPr/>
            <p:nvPr/>
          </p:nvSpPr>
          <p:spPr>
            <a:xfrm>
              <a:off x="8382356" y="49128"/>
              <a:ext cx="450850" cy="279400"/>
            </a:xfrm>
            <a:prstGeom prst="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6" name="화살표: 오른쪽 1023">
              <a:extLst>
                <a:ext uri="{FF2B5EF4-FFF2-40B4-BE49-F238E27FC236}">
                  <a16:creationId xmlns:a16="http://schemas.microsoft.com/office/drawing/2014/main" id="{BE9EA941-4DB6-D707-3868-45B05B36E3B5}"/>
                </a:ext>
              </a:extLst>
            </p:cNvPr>
            <p:cNvSpPr/>
            <p:nvPr/>
          </p:nvSpPr>
          <p:spPr>
            <a:xfrm>
              <a:off x="10165686" y="54604"/>
              <a:ext cx="450850" cy="279400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7" name="화살표: 오른쪽 1024">
              <a:extLst>
                <a:ext uri="{FF2B5EF4-FFF2-40B4-BE49-F238E27FC236}">
                  <a16:creationId xmlns:a16="http://schemas.microsoft.com/office/drawing/2014/main" id="{8AF9B39A-3FC8-A9B4-021E-2F56D1CCD914}"/>
                </a:ext>
              </a:extLst>
            </p:cNvPr>
            <p:cNvSpPr/>
            <p:nvPr/>
          </p:nvSpPr>
          <p:spPr>
            <a:xfrm>
              <a:off x="11533018" y="59588"/>
              <a:ext cx="450850" cy="279400"/>
            </a:xfrm>
            <a:prstGeom prst="rightArrow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8" name="TextBox 177">
            <a:extLst>
              <a:ext uri="{FF2B5EF4-FFF2-40B4-BE49-F238E27FC236}">
                <a16:creationId xmlns:a16="http://schemas.microsoft.com/office/drawing/2014/main" id="{DBCBFB5B-C730-F94F-1678-0DA56E8D939B}"/>
              </a:ext>
            </a:extLst>
          </p:cNvPr>
          <p:cNvSpPr txBox="1"/>
          <p:nvPr/>
        </p:nvSpPr>
        <p:spPr>
          <a:xfrm>
            <a:off x="0" y="0"/>
            <a:ext cx="4909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Data </a:t>
            </a:r>
            <a:r>
              <a:rPr lang="ko-KR" altLang="en-US" b="1" dirty="0"/>
              <a:t>수집 및 </a:t>
            </a:r>
            <a:r>
              <a:rPr lang="en-US" altLang="ko-KR" b="1" dirty="0"/>
              <a:t>AI </a:t>
            </a:r>
            <a:r>
              <a:rPr lang="ko-KR" altLang="en-US" b="1" dirty="0"/>
              <a:t>적용 </a:t>
            </a:r>
            <a:r>
              <a:rPr lang="ko-KR" altLang="en-US" b="1" dirty="0" smtClean="0"/>
              <a:t>구성도</a:t>
            </a:r>
            <a:r>
              <a:rPr lang="en-US" altLang="ko-KR" b="1" dirty="0" smtClean="0"/>
              <a:t>(</a:t>
            </a:r>
            <a:r>
              <a:rPr lang="ko-KR" altLang="en-US" b="1" dirty="0"/>
              <a:t>예시</a:t>
            </a:r>
            <a:r>
              <a:rPr lang="en-US" altLang="ko-KR" b="1" dirty="0"/>
              <a:t>1)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720139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>
            <a:extLst>
              <a:ext uri="{FF2B5EF4-FFF2-40B4-BE49-F238E27FC236}">
                <a16:creationId xmlns:a16="http://schemas.microsoft.com/office/drawing/2014/main" id="{87C1CC72-C63C-70B1-18FD-4A0BB913A819}"/>
              </a:ext>
            </a:extLst>
          </p:cNvPr>
          <p:cNvGrpSpPr/>
          <p:nvPr/>
        </p:nvGrpSpPr>
        <p:grpSpPr>
          <a:xfrm>
            <a:off x="0" y="1203774"/>
            <a:ext cx="569387" cy="756740"/>
            <a:chOff x="-2217" y="2904749"/>
            <a:chExt cx="569387" cy="756740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9E67ECE0-FE6E-F657-871F-11B0AA06F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00" y="2904749"/>
              <a:ext cx="483141" cy="51051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995E777-8D89-E43C-A81F-513EB638B0A3}"/>
                </a:ext>
              </a:extLst>
            </p:cNvPr>
            <p:cNvSpPr txBox="1"/>
            <p:nvPr/>
          </p:nvSpPr>
          <p:spPr>
            <a:xfrm>
              <a:off x="-2217" y="3415268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수작업</a:t>
              </a: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EF7BACC9-C659-7497-5609-075A03914BBE}"/>
              </a:ext>
            </a:extLst>
          </p:cNvPr>
          <p:cNvGrpSpPr/>
          <p:nvPr/>
        </p:nvGrpSpPr>
        <p:grpSpPr>
          <a:xfrm>
            <a:off x="-42706" y="2266436"/>
            <a:ext cx="697627" cy="747702"/>
            <a:chOff x="-7088" y="4244713"/>
            <a:chExt cx="697627" cy="747702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CF9F8388-04E8-B16F-6190-E1743200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67" y="4244713"/>
              <a:ext cx="472703" cy="510519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2BFADE4-3B2D-E90B-B6A6-912DBD74AC6A}"/>
                </a:ext>
              </a:extLst>
            </p:cNvPr>
            <p:cNvSpPr txBox="1"/>
            <p:nvPr/>
          </p:nvSpPr>
          <p:spPr>
            <a:xfrm>
              <a:off x="-7088" y="4746194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자체개발</a:t>
              </a: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6DE2C95A-F1B1-22B7-CA06-E2B7A8B5E084}"/>
              </a:ext>
            </a:extLst>
          </p:cNvPr>
          <p:cNvGrpSpPr/>
          <p:nvPr/>
        </p:nvGrpSpPr>
        <p:grpSpPr>
          <a:xfrm>
            <a:off x="-42706" y="3333067"/>
            <a:ext cx="697627" cy="756740"/>
            <a:chOff x="1189635" y="4172008"/>
            <a:chExt cx="697627" cy="756740"/>
          </a:xfrm>
        </p:grpSpPr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id="{02D684D8-4FCD-6CFB-DF12-26A3EAC64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3609" y="4172008"/>
              <a:ext cx="529680" cy="510519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D0F2DBD-7148-1AA0-1226-8EA667673C96}"/>
                </a:ext>
              </a:extLst>
            </p:cNvPr>
            <p:cNvSpPr txBox="1"/>
            <p:nvPr/>
          </p:nvSpPr>
          <p:spPr>
            <a:xfrm>
              <a:off x="1189635" y="4682527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오픈소스</a:t>
              </a: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B23123BC-CAC1-C9F4-327D-C0657257CCA0}"/>
              </a:ext>
            </a:extLst>
          </p:cNvPr>
          <p:cNvGrpSpPr/>
          <p:nvPr/>
        </p:nvGrpSpPr>
        <p:grpSpPr>
          <a:xfrm>
            <a:off x="-54227" y="4386510"/>
            <a:ext cx="697627" cy="910629"/>
            <a:chOff x="1027710" y="3117334"/>
            <a:chExt cx="697627" cy="910629"/>
          </a:xfrm>
        </p:grpSpPr>
        <p:pic>
          <p:nvPicPr>
            <p:cNvPr id="42" name="그림 41">
              <a:extLst>
                <a:ext uri="{FF2B5EF4-FFF2-40B4-BE49-F238E27FC236}">
                  <a16:creationId xmlns:a16="http://schemas.microsoft.com/office/drawing/2014/main" id="{E520A4C3-B061-E02F-80B0-713E4ACA0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8080" y="3117334"/>
              <a:ext cx="496885" cy="510519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39072DB-6555-E874-2225-84760F2D4938}"/>
                </a:ext>
              </a:extLst>
            </p:cNvPr>
            <p:cNvSpPr txBox="1"/>
            <p:nvPr/>
          </p:nvSpPr>
          <p:spPr>
            <a:xfrm>
              <a:off x="1027710" y="3627853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상용</a:t>
              </a:r>
              <a:endParaRPr lang="en-US" altLang="ko-KR" sz="1000" dirty="0"/>
            </a:p>
            <a:p>
              <a:pPr algn="ctr"/>
              <a:r>
                <a:rPr lang="ko-KR" altLang="en-US" sz="1000" dirty="0"/>
                <a:t>프로그램</a:t>
              </a: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6B8ECF6F-A771-0FA0-8AD8-3F01CB421680}"/>
              </a:ext>
            </a:extLst>
          </p:cNvPr>
          <p:cNvGrpSpPr/>
          <p:nvPr/>
        </p:nvGrpSpPr>
        <p:grpSpPr>
          <a:xfrm>
            <a:off x="-54229" y="5382985"/>
            <a:ext cx="697627" cy="669191"/>
            <a:chOff x="-54229" y="5276305"/>
            <a:chExt cx="697627" cy="6691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E60893-6A86-8D65-3569-945E31309947}"/>
                </a:ext>
              </a:extLst>
            </p:cNvPr>
            <p:cNvSpPr txBox="1"/>
            <p:nvPr/>
          </p:nvSpPr>
          <p:spPr>
            <a:xfrm>
              <a:off x="-54229" y="5699275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/>
                <a:t>데이터양</a:t>
              </a:r>
              <a:endParaRPr lang="ko-KR" altLang="en-US" sz="1000" dirty="0"/>
            </a:p>
          </p:txBody>
        </p:sp>
        <p:pic>
          <p:nvPicPr>
            <p:cNvPr id="52" name="그림 51">
              <a:extLst>
                <a:ext uri="{FF2B5EF4-FFF2-40B4-BE49-F238E27FC236}">
                  <a16:creationId xmlns:a16="http://schemas.microsoft.com/office/drawing/2014/main" id="{50B9C7D6-4DEE-951F-15A8-DDA00AE35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017" y="5276305"/>
              <a:ext cx="488398" cy="458682"/>
            </a:xfrm>
            <a:prstGeom prst="rect">
              <a:avLst/>
            </a:prstGeom>
          </p:spPr>
        </p:pic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54491F86-BB28-7B8A-577A-1EDB1783ED52}"/>
              </a:ext>
            </a:extLst>
          </p:cNvPr>
          <p:cNvGrpSpPr/>
          <p:nvPr/>
        </p:nvGrpSpPr>
        <p:grpSpPr>
          <a:xfrm>
            <a:off x="-76672" y="6139875"/>
            <a:ext cx="742511" cy="737322"/>
            <a:chOff x="-76672" y="6117015"/>
            <a:chExt cx="742511" cy="73732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3F0639-D98F-D074-E6CB-FA7C12F472E1}"/>
                </a:ext>
              </a:extLst>
            </p:cNvPr>
            <p:cNvSpPr txBox="1"/>
            <p:nvPr/>
          </p:nvSpPr>
          <p:spPr>
            <a:xfrm>
              <a:off x="-76672" y="6608116"/>
              <a:ext cx="74251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처리 시간</a:t>
              </a:r>
            </a:p>
          </p:txBody>
        </p:sp>
        <p:pic>
          <p:nvPicPr>
            <p:cNvPr id="55" name="그림 54">
              <a:extLst>
                <a:ext uri="{FF2B5EF4-FFF2-40B4-BE49-F238E27FC236}">
                  <a16:creationId xmlns:a16="http://schemas.microsoft.com/office/drawing/2014/main" id="{0B5519F2-707F-4FB2-A2DB-063BE8B38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139" y="6117015"/>
              <a:ext cx="486276" cy="510519"/>
            </a:xfrm>
            <a:prstGeom prst="rect">
              <a:avLst/>
            </a:prstGeom>
          </p:spPr>
        </p:pic>
      </p:grpSp>
      <p:sp>
        <p:nvSpPr>
          <p:cNvPr id="81" name="사각형: 둥근 모서리 3">
            <a:extLst>
              <a:ext uri="{FF2B5EF4-FFF2-40B4-BE49-F238E27FC236}">
                <a16:creationId xmlns:a16="http://schemas.microsoft.com/office/drawing/2014/main" id="{925DC843-B5FE-549B-8ED6-EA3702990C07}"/>
              </a:ext>
            </a:extLst>
          </p:cNvPr>
          <p:cNvSpPr/>
          <p:nvPr/>
        </p:nvSpPr>
        <p:spPr>
          <a:xfrm>
            <a:off x="575772" y="2068977"/>
            <a:ext cx="10455329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2" name="사각형: 둥근 모서리 5">
            <a:extLst>
              <a:ext uri="{FF2B5EF4-FFF2-40B4-BE49-F238E27FC236}">
                <a16:creationId xmlns:a16="http://schemas.microsoft.com/office/drawing/2014/main" id="{BAAE55B8-5758-75D9-B83B-66BD9464A00E}"/>
              </a:ext>
            </a:extLst>
          </p:cNvPr>
          <p:cNvSpPr/>
          <p:nvPr/>
        </p:nvSpPr>
        <p:spPr>
          <a:xfrm>
            <a:off x="601512" y="3190255"/>
            <a:ext cx="10447710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/>
              <a:t>excel</a:t>
            </a:r>
            <a:endParaRPr lang="ko-KR" altLang="en-US"/>
          </a:p>
        </p:txBody>
      </p:sp>
      <p:sp>
        <p:nvSpPr>
          <p:cNvPr id="83" name="사각형: 둥근 모서리 6">
            <a:extLst>
              <a:ext uri="{FF2B5EF4-FFF2-40B4-BE49-F238E27FC236}">
                <a16:creationId xmlns:a16="http://schemas.microsoft.com/office/drawing/2014/main" id="{825B0C86-7270-2344-A041-9343FF178473}"/>
              </a:ext>
            </a:extLst>
          </p:cNvPr>
          <p:cNvSpPr/>
          <p:nvPr/>
        </p:nvSpPr>
        <p:spPr>
          <a:xfrm>
            <a:off x="575772" y="4250113"/>
            <a:ext cx="10473450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4" name="사각형: 둥근 모서리 56">
            <a:extLst>
              <a:ext uri="{FF2B5EF4-FFF2-40B4-BE49-F238E27FC236}">
                <a16:creationId xmlns:a16="http://schemas.microsoft.com/office/drawing/2014/main" id="{297D0E5A-D454-4750-A3EC-BBC0A9571241}"/>
              </a:ext>
            </a:extLst>
          </p:cNvPr>
          <p:cNvSpPr/>
          <p:nvPr/>
        </p:nvSpPr>
        <p:spPr>
          <a:xfrm>
            <a:off x="600399" y="1065916"/>
            <a:ext cx="10448823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/>
              <a:t>excel</a:t>
            </a:r>
            <a:endParaRPr lang="ko-KR" altLang="en-US"/>
          </a:p>
        </p:txBody>
      </p:sp>
      <p:sp>
        <p:nvSpPr>
          <p:cNvPr id="85" name="사각형: 둥근 모서리 8">
            <a:extLst>
              <a:ext uri="{FF2B5EF4-FFF2-40B4-BE49-F238E27FC236}">
                <a16:creationId xmlns:a16="http://schemas.microsoft.com/office/drawing/2014/main" id="{0BF0A3BF-0039-AD86-1295-E9C1522DFD9D}"/>
              </a:ext>
            </a:extLst>
          </p:cNvPr>
          <p:cNvSpPr/>
          <p:nvPr/>
        </p:nvSpPr>
        <p:spPr>
          <a:xfrm>
            <a:off x="1391728" y="505331"/>
            <a:ext cx="1002888" cy="4499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생성</a:t>
            </a:r>
            <a:endParaRPr lang="ko-KR" altLang="en-US" sz="800" dirty="0"/>
          </a:p>
        </p:txBody>
      </p:sp>
      <p:sp>
        <p:nvSpPr>
          <p:cNvPr id="86" name="사각형: 둥근 모서리 9">
            <a:extLst>
              <a:ext uri="{FF2B5EF4-FFF2-40B4-BE49-F238E27FC236}">
                <a16:creationId xmlns:a16="http://schemas.microsoft.com/office/drawing/2014/main" id="{51B334D7-826F-1E2B-3361-39558477F637}"/>
              </a:ext>
            </a:extLst>
          </p:cNvPr>
          <p:cNvSpPr/>
          <p:nvPr/>
        </p:nvSpPr>
        <p:spPr>
          <a:xfrm>
            <a:off x="4066612" y="505330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수집 및 가공</a:t>
            </a:r>
            <a:endParaRPr lang="ko-KR" altLang="en-US" sz="800" dirty="0"/>
          </a:p>
        </p:txBody>
      </p:sp>
      <p:sp>
        <p:nvSpPr>
          <p:cNvPr id="87" name="사각형: 둥근 모서리 10">
            <a:extLst>
              <a:ext uri="{FF2B5EF4-FFF2-40B4-BE49-F238E27FC236}">
                <a16:creationId xmlns:a16="http://schemas.microsoft.com/office/drawing/2014/main" id="{D6EE5D28-39FC-71F2-2695-1176B84FF792}"/>
              </a:ext>
            </a:extLst>
          </p:cNvPr>
          <p:cNvSpPr/>
          <p:nvPr/>
        </p:nvSpPr>
        <p:spPr>
          <a:xfrm>
            <a:off x="6639980" y="514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</a:p>
          <a:p>
            <a:pPr algn="ctr"/>
            <a:r>
              <a:rPr lang="ko-KR" altLang="en-US" sz="1000" dirty="0"/>
              <a:t>학습</a:t>
            </a:r>
            <a:endParaRPr lang="en-US" altLang="ko-KR" sz="1000" dirty="0"/>
          </a:p>
        </p:txBody>
      </p:sp>
      <p:sp>
        <p:nvSpPr>
          <p:cNvPr id="88" name="사각형: 둥근 모서리 15">
            <a:extLst>
              <a:ext uri="{FF2B5EF4-FFF2-40B4-BE49-F238E27FC236}">
                <a16:creationId xmlns:a16="http://schemas.microsoft.com/office/drawing/2014/main" id="{9C829546-BDB4-07FB-9DF6-1069AA0145C3}"/>
              </a:ext>
            </a:extLst>
          </p:cNvPr>
          <p:cNvSpPr/>
          <p:nvPr/>
        </p:nvSpPr>
        <p:spPr>
          <a:xfrm>
            <a:off x="9271669" y="499971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  <a:r>
              <a:rPr lang="ko-KR" altLang="en-US" sz="1000" dirty="0"/>
              <a:t>결과</a:t>
            </a:r>
            <a:endParaRPr lang="en-US" altLang="ko-KR" sz="1000" dirty="0"/>
          </a:p>
          <a:p>
            <a:pPr algn="ctr"/>
            <a:r>
              <a:rPr lang="ko-KR" altLang="en-US" sz="1000" dirty="0"/>
              <a:t>적용</a:t>
            </a:r>
            <a:endParaRPr lang="en-US" altLang="ko-KR" sz="1000" dirty="0"/>
          </a:p>
        </p:txBody>
      </p:sp>
      <p:sp>
        <p:nvSpPr>
          <p:cNvPr id="89" name="사각형: 둥근 모서리 2">
            <a:extLst>
              <a:ext uri="{FF2B5EF4-FFF2-40B4-BE49-F238E27FC236}">
                <a16:creationId xmlns:a16="http://schemas.microsoft.com/office/drawing/2014/main" id="{4F75D306-F01E-4553-6D5C-6375DCAEC449}"/>
              </a:ext>
            </a:extLst>
          </p:cNvPr>
          <p:cNvSpPr/>
          <p:nvPr/>
        </p:nvSpPr>
        <p:spPr>
          <a:xfrm>
            <a:off x="600398" y="965200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사각형: 둥근 모서리 18">
            <a:extLst>
              <a:ext uri="{FF2B5EF4-FFF2-40B4-BE49-F238E27FC236}">
                <a16:creationId xmlns:a16="http://schemas.microsoft.com/office/drawing/2014/main" id="{D1A09CAC-A5B1-0C02-73C1-0643EF3F02B5}"/>
              </a:ext>
            </a:extLst>
          </p:cNvPr>
          <p:cNvSpPr/>
          <p:nvPr/>
        </p:nvSpPr>
        <p:spPr>
          <a:xfrm>
            <a:off x="3245872" y="969786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사각형: 둥근 모서리 19">
            <a:extLst>
              <a:ext uri="{FF2B5EF4-FFF2-40B4-BE49-F238E27FC236}">
                <a16:creationId xmlns:a16="http://schemas.microsoft.com/office/drawing/2014/main" id="{27B83CEB-7A76-B023-DFA1-74D3BD4EE61A}"/>
              </a:ext>
            </a:extLst>
          </p:cNvPr>
          <p:cNvSpPr/>
          <p:nvPr/>
        </p:nvSpPr>
        <p:spPr>
          <a:xfrm>
            <a:off x="5881876" y="976727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사각형: 둥근 모서리 22">
            <a:extLst>
              <a:ext uri="{FF2B5EF4-FFF2-40B4-BE49-F238E27FC236}">
                <a16:creationId xmlns:a16="http://schemas.microsoft.com/office/drawing/2014/main" id="{2B99469F-0EE9-C488-793B-02B078277080}"/>
              </a:ext>
            </a:extLst>
          </p:cNvPr>
          <p:cNvSpPr/>
          <p:nvPr/>
        </p:nvSpPr>
        <p:spPr>
          <a:xfrm>
            <a:off x="8529222" y="976726"/>
            <a:ext cx="2520000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8" name="사각형: 둥근 모서리 16">
            <a:extLst>
              <a:ext uri="{FF2B5EF4-FFF2-40B4-BE49-F238E27FC236}">
                <a16:creationId xmlns:a16="http://schemas.microsoft.com/office/drawing/2014/main" id="{D296493B-0DAA-1054-034D-8EA10D72D448}"/>
              </a:ext>
            </a:extLst>
          </p:cNvPr>
          <p:cNvSpPr/>
          <p:nvPr/>
        </p:nvSpPr>
        <p:spPr>
          <a:xfrm>
            <a:off x="599975" y="5341685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9" name="사각형: 둥근 모서리 17">
            <a:extLst>
              <a:ext uri="{FF2B5EF4-FFF2-40B4-BE49-F238E27FC236}">
                <a16:creationId xmlns:a16="http://schemas.microsoft.com/office/drawing/2014/main" id="{134346D0-C3CE-D53F-CDBC-DA09AB103329}"/>
              </a:ext>
            </a:extLst>
          </p:cNvPr>
          <p:cNvSpPr/>
          <p:nvPr/>
        </p:nvSpPr>
        <p:spPr>
          <a:xfrm>
            <a:off x="3225250" y="5355465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0" name="사각형: 둥근 모서리 32">
            <a:extLst>
              <a:ext uri="{FF2B5EF4-FFF2-40B4-BE49-F238E27FC236}">
                <a16:creationId xmlns:a16="http://schemas.microsoft.com/office/drawing/2014/main" id="{5145983B-EB9C-4937-7247-F4C21F130870}"/>
              </a:ext>
            </a:extLst>
          </p:cNvPr>
          <p:cNvSpPr/>
          <p:nvPr/>
        </p:nvSpPr>
        <p:spPr>
          <a:xfrm>
            <a:off x="5888184" y="5369419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사각형: 둥근 모서리 47">
            <a:extLst>
              <a:ext uri="{FF2B5EF4-FFF2-40B4-BE49-F238E27FC236}">
                <a16:creationId xmlns:a16="http://schemas.microsoft.com/office/drawing/2014/main" id="{D6809B22-FC51-846B-48D0-F4B1B4D80096}"/>
              </a:ext>
            </a:extLst>
          </p:cNvPr>
          <p:cNvSpPr/>
          <p:nvPr/>
        </p:nvSpPr>
        <p:spPr>
          <a:xfrm>
            <a:off x="8519132" y="5362405"/>
            <a:ext cx="2520000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사각형: 둥근 모서리 48">
            <a:extLst>
              <a:ext uri="{FF2B5EF4-FFF2-40B4-BE49-F238E27FC236}">
                <a16:creationId xmlns:a16="http://schemas.microsoft.com/office/drawing/2014/main" id="{9D068EC4-44B6-42E6-8B4D-A16B3BB006B7}"/>
              </a:ext>
            </a:extLst>
          </p:cNvPr>
          <p:cNvSpPr/>
          <p:nvPr/>
        </p:nvSpPr>
        <p:spPr>
          <a:xfrm>
            <a:off x="638865" y="5385106"/>
            <a:ext cx="10347263" cy="630192"/>
          </a:xfrm>
          <a:prstGeom prst="roundRect">
            <a:avLst>
              <a:gd name="adj" fmla="val 5228"/>
            </a:avLst>
          </a:prstGeom>
          <a:solidFill>
            <a:schemeClr val="accent6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3" name="사각형: 둥근 모서리 49">
            <a:extLst>
              <a:ext uri="{FF2B5EF4-FFF2-40B4-BE49-F238E27FC236}">
                <a16:creationId xmlns:a16="http://schemas.microsoft.com/office/drawing/2014/main" id="{B0D17665-0F3C-024E-B45C-7865D164FC3B}"/>
              </a:ext>
            </a:extLst>
          </p:cNvPr>
          <p:cNvSpPr/>
          <p:nvPr/>
        </p:nvSpPr>
        <p:spPr>
          <a:xfrm>
            <a:off x="609134" y="6117015"/>
            <a:ext cx="10440088" cy="630192"/>
          </a:xfrm>
          <a:prstGeom prst="roundRect">
            <a:avLst>
              <a:gd name="adj" fmla="val 5228"/>
            </a:avLst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CE353B37-255B-AFAE-D7EF-4BC4559BB9FE}"/>
              </a:ext>
            </a:extLst>
          </p:cNvPr>
          <p:cNvSpPr txBox="1"/>
          <p:nvPr/>
        </p:nvSpPr>
        <p:spPr>
          <a:xfrm>
            <a:off x="1475831" y="628752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/>
              <a:t>실시간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26D414D0-D6F4-0DAB-A513-DD1D99EB4CC0}"/>
              </a:ext>
            </a:extLst>
          </p:cNvPr>
          <p:cNvSpPr txBox="1"/>
          <p:nvPr/>
        </p:nvSpPr>
        <p:spPr>
          <a:xfrm>
            <a:off x="4353895" y="6335145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3</a:t>
            </a:r>
            <a:r>
              <a:rPr lang="ko-KR" altLang="en-US" sz="1200" b="1" dirty="0"/>
              <a:t>분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91CEC98B-879D-0E54-76BD-AEFEBCFDCEDA}"/>
              </a:ext>
            </a:extLst>
          </p:cNvPr>
          <p:cNvSpPr txBox="1"/>
          <p:nvPr/>
        </p:nvSpPr>
        <p:spPr>
          <a:xfrm>
            <a:off x="6887434" y="6288520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4</a:t>
            </a:r>
            <a:r>
              <a:rPr lang="ko-KR" altLang="en-US" sz="1200" b="1" dirty="0"/>
              <a:t>시간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B0A4424-9C4E-58BE-74B8-8A2A5DACB3FF}"/>
              </a:ext>
            </a:extLst>
          </p:cNvPr>
          <p:cNvSpPr txBox="1"/>
          <p:nvPr/>
        </p:nvSpPr>
        <p:spPr>
          <a:xfrm>
            <a:off x="9524177" y="6293611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3</a:t>
            </a:r>
            <a:r>
              <a:rPr lang="ko-KR" altLang="en-US" sz="1200" b="1" dirty="0"/>
              <a:t>시간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58AC3382-BCA2-C3B9-4613-F3462D766FB1}"/>
              </a:ext>
            </a:extLst>
          </p:cNvPr>
          <p:cNvSpPr txBox="1"/>
          <p:nvPr/>
        </p:nvSpPr>
        <p:spPr>
          <a:xfrm>
            <a:off x="991316" y="567924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FBF7B544-747B-1A1A-F89B-5A4F36B39383}"/>
              </a:ext>
            </a:extLst>
          </p:cNvPr>
          <p:cNvSpPr txBox="1"/>
          <p:nvPr/>
        </p:nvSpPr>
        <p:spPr>
          <a:xfrm>
            <a:off x="1027632" y="2207831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33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5B94A62E-C9B0-618E-B428-23C3DCDB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123" y="2375966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" name="TextBox 140">
            <a:extLst>
              <a:ext uri="{FF2B5EF4-FFF2-40B4-BE49-F238E27FC236}">
                <a16:creationId xmlns:a16="http://schemas.microsoft.com/office/drawing/2014/main" id="{B742A923-0078-90B1-D6E2-ADF42829394F}"/>
              </a:ext>
            </a:extLst>
          </p:cNvPr>
          <p:cNvSpPr txBox="1"/>
          <p:nvPr/>
        </p:nvSpPr>
        <p:spPr>
          <a:xfrm>
            <a:off x="1056230" y="5421716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07DB63A1-A439-A523-52E1-8DF6D0329520}"/>
              </a:ext>
            </a:extLst>
          </p:cNvPr>
          <p:cNvSpPr txBox="1"/>
          <p:nvPr/>
        </p:nvSpPr>
        <p:spPr>
          <a:xfrm>
            <a:off x="3620229" y="570020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214655E5-C8B7-478E-C2F6-88C9C4940DEE}"/>
              </a:ext>
            </a:extLst>
          </p:cNvPr>
          <p:cNvSpPr txBox="1"/>
          <p:nvPr/>
        </p:nvSpPr>
        <p:spPr>
          <a:xfrm>
            <a:off x="3654118" y="5473826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3620A2B4-D322-8943-DAE9-8AD90540993C}"/>
              </a:ext>
            </a:extLst>
          </p:cNvPr>
          <p:cNvSpPr txBox="1"/>
          <p:nvPr/>
        </p:nvSpPr>
        <p:spPr>
          <a:xfrm>
            <a:off x="6195801" y="573829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F58EDC3A-F384-06C5-922A-F4C6C3458C3A}"/>
              </a:ext>
            </a:extLst>
          </p:cNvPr>
          <p:cNvSpPr txBox="1"/>
          <p:nvPr/>
        </p:nvSpPr>
        <p:spPr>
          <a:xfrm>
            <a:off x="6235623" y="5489354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E93412CD-F055-C6A2-16CA-1F30AB05521A}"/>
              </a:ext>
            </a:extLst>
          </p:cNvPr>
          <p:cNvSpPr txBox="1"/>
          <p:nvPr/>
        </p:nvSpPr>
        <p:spPr>
          <a:xfrm>
            <a:off x="8777539" y="577517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773EC261-5B3C-D3D7-9AE4-85AFBBFA9877}"/>
              </a:ext>
            </a:extLst>
          </p:cNvPr>
          <p:cNvSpPr txBox="1"/>
          <p:nvPr/>
        </p:nvSpPr>
        <p:spPr>
          <a:xfrm>
            <a:off x="8796713" y="5490801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3704D8A2-8DBB-AA87-FB6D-9B568606C03A}"/>
              </a:ext>
            </a:extLst>
          </p:cNvPr>
          <p:cNvSpPr txBox="1"/>
          <p:nvPr/>
        </p:nvSpPr>
        <p:spPr>
          <a:xfrm>
            <a:off x="2160264" y="5431071"/>
            <a:ext cx="2487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-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5D76F778-1B21-41FB-C992-26357202A42F}"/>
              </a:ext>
            </a:extLst>
          </p:cNvPr>
          <p:cNvSpPr txBox="1"/>
          <p:nvPr/>
        </p:nvSpPr>
        <p:spPr>
          <a:xfrm>
            <a:off x="1891717" y="5682728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10GB/D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C1684E45-7274-550C-4604-9E7E7A49F39F}"/>
              </a:ext>
            </a:extLst>
          </p:cNvPr>
          <p:cNvSpPr txBox="1"/>
          <p:nvPr/>
        </p:nvSpPr>
        <p:spPr>
          <a:xfrm>
            <a:off x="4783204" y="5446384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 smtClean="0"/>
              <a:t>10GB</a:t>
            </a:r>
            <a:endParaRPr lang="en-US" altLang="ko-KR" sz="1200" b="1" dirty="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0F2ACE93-C67C-F297-0842-A370D0CD50A0}"/>
              </a:ext>
            </a:extLst>
          </p:cNvPr>
          <p:cNvSpPr txBox="1"/>
          <p:nvPr/>
        </p:nvSpPr>
        <p:spPr>
          <a:xfrm>
            <a:off x="4825250" y="5683221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 smtClean="0"/>
              <a:t>1GB</a:t>
            </a:r>
            <a:endParaRPr lang="en-US" altLang="ko-KR" sz="1200" b="1" dirty="0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D80EE7B8-800F-7A48-CEF5-28723F4407A6}"/>
              </a:ext>
            </a:extLst>
          </p:cNvPr>
          <p:cNvSpPr txBox="1"/>
          <p:nvPr/>
        </p:nvSpPr>
        <p:spPr>
          <a:xfrm>
            <a:off x="7457010" y="5516438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1GB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1C432D53-3B4E-75A7-5545-D2D3E4DF0B48}"/>
              </a:ext>
            </a:extLst>
          </p:cNvPr>
          <p:cNvSpPr txBox="1"/>
          <p:nvPr/>
        </p:nvSpPr>
        <p:spPr>
          <a:xfrm>
            <a:off x="7404256" y="5767445"/>
            <a:ext cx="61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10MB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D45CBC81-12B2-8510-5D5C-6C34FE7269B1}"/>
              </a:ext>
            </a:extLst>
          </p:cNvPr>
          <p:cNvSpPr txBox="1"/>
          <p:nvPr/>
        </p:nvSpPr>
        <p:spPr>
          <a:xfrm>
            <a:off x="10081916" y="5487399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5978CB9C-6BF6-DAAF-C3B5-AAEF4015C26C}"/>
              </a:ext>
            </a:extLst>
          </p:cNvPr>
          <p:cNvSpPr txBox="1"/>
          <p:nvPr/>
        </p:nvSpPr>
        <p:spPr>
          <a:xfrm>
            <a:off x="10107563" y="5802653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1MB</a:t>
            </a:r>
          </a:p>
        </p:txBody>
      </p:sp>
      <p:grpSp>
        <p:nvGrpSpPr>
          <p:cNvPr id="170" name="그룹 169">
            <a:extLst>
              <a:ext uri="{FF2B5EF4-FFF2-40B4-BE49-F238E27FC236}">
                <a16:creationId xmlns:a16="http://schemas.microsoft.com/office/drawing/2014/main" id="{D81D5B9E-F93B-330A-FF13-6B63E0C7C634}"/>
              </a:ext>
            </a:extLst>
          </p:cNvPr>
          <p:cNvGrpSpPr/>
          <p:nvPr/>
        </p:nvGrpSpPr>
        <p:grpSpPr>
          <a:xfrm>
            <a:off x="6165583" y="16124"/>
            <a:ext cx="4820545" cy="353636"/>
            <a:chOff x="7276204" y="24221"/>
            <a:chExt cx="4820545" cy="353636"/>
          </a:xfrm>
        </p:grpSpPr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37C6A859-D488-B6E1-576F-637A4958D79C}"/>
                </a:ext>
              </a:extLst>
            </p:cNvPr>
            <p:cNvSpPr txBox="1"/>
            <p:nvPr/>
          </p:nvSpPr>
          <p:spPr>
            <a:xfrm>
              <a:off x="7408080" y="67746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완전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2D9F9D09-D5C0-E124-B6BB-096D0E64B583}"/>
                </a:ext>
              </a:extLst>
            </p:cNvPr>
            <p:cNvSpPr txBox="1"/>
            <p:nvPr/>
          </p:nvSpPr>
          <p:spPr>
            <a:xfrm>
              <a:off x="9185179" y="70105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부분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C373954F-9ED1-A57F-1AF0-BEC1B03A2598}"/>
                </a:ext>
              </a:extLst>
            </p:cNvPr>
            <p:cNvSpPr txBox="1"/>
            <p:nvPr/>
          </p:nvSpPr>
          <p:spPr>
            <a:xfrm>
              <a:off x="11027719" y="78039"/>
              <a:ext cx="4828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수동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74" name="사각형: 둥근 모서리 46">
              <a:extLst>
                <a:ext uri="{FF2B5EF4-FFF2-40B4-BE49-F238E27FC236}">
                  <a16:creationId xmlns:a16="http://schemas.microsoft.com/office/drawing/2014/main" id="{B595C3EF-F119-126F-90B9-7C425D7A93AF}"/>
                </a:ext>
              </a:extLst>
            </p:cNvPr>
            <p:cNvSpPr/>
            <p:nvPr/>
          </p:nvSpPr>
          <p:spPr>
            <a:xfrm>
              <a:off x="7276204" y="24221"/>
              <a:ext cx="4820545" cy="353636"/>
            </a:xfrm>
            <a:prstGeom prst="roundRect">
              <a:avLst>
                <a:gd name="adj" fmla="val 4187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5" name="화살표: 오른쪽 61">
              <a:extLst>
                <a:ext uri="{FF2B5EF4-FFF2-40B4-BE49-F238E27FC236}">
                  <a16:creationId xmlns:a16="http://schemas.microsoft.com/office/drawing/2014/main" id="{413C18E9-473D-014B-9D0E-CF619728C05E}"/>
                </a:ext>
              </a:extLst>
            </p:cNvPr>
            <p:cNvSpPr/>
            <p:nvPr/>
          </p:nvSpPr>
          <p:spPr>
            <a:xfrm>
              <a:off x="8382356" y="49128"/>
              <a:ext cx="450850" cy="279400"/>
            </a:xfrm>
            <a:prstGeom prst="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6" name="화살표: 오른쪽 1023">
              <a:extLst>
                <a:ext uri="{FF2B5EF4-FFF2-40B4-BE49-F238E27FC236}">
                  <a16:creationId xmlns:a16="http://schemas.microsoft.com/office/drawing/2014/main" id="{BE9EA941-4DB6-D707-3868-45B05B36E3B5}"/>
                </a:ext>
              </a:extLst>
            </p:cNvPr>
            <p:cNvSpPr/>
            <p:nvPr/>
          </p:nvSpPr>
          <p:spPr>
            <a:xfrm>
              <a:off x="10165686" y="54604"/>
              <a:ext cx="450850" cy="279400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7" name="화살표: 오른쪽 1024">
              <a:extLst>
                <a:ext uri="{FF2B5EF4-FFF2-40B4-BE49-F238E27FC236}">
                  <a16:creationId xmlns:a16="http://schemas.microsoft.com/office/drawing/2014/main" id="{8AF9B39A-3FC8-A9B4-021E-2F56D1CCD914}"/>
                </a:ext>
              </a:extLst>
            </p:cNvPr>
            <p:cNvSpPr/>
            <p:nvPr/>
          </p:nvSpPr>
          <p:spPr>
            <a:xfrm>
              <a:off x="11533018" y="59588"/>
              <a:ext cx="450850" cy="279400"/>
            </a:xfrm>
            <a:prstGeom prst="rightArrow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8" name="TextBox 177">
            <a:extLst>
              <a:ext uri="{FF2B5EF4-FFF2-40B4-BE49-F238E27FC236}">
                <a16:creationId xmlns:a16="http://schemas.microsoft.com/office/drawing/2014/main" id="{DBCBFB5B-C730-F94F-1678-0DA56E8D939B}"/>
              </a:ext>
            </a:extLst>
          </p:cNvPr>
          <p:cNvSpPr txBox="1"/>
          <p:nvPr/>
        </p:nvSpPr>
        <p:spPr>
          <a:xfrm>
            <a:off x="0" y="0"/>
            <a:ext cx="4909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Data </a:t>
            </a:r>
            <a:r>
              <a:rPr lang="ko-KR" altLang="en-US" b="1" dirty="0"/>
              <a:t>수집 및 </a:t>
            </a:r>
            <a:r>
              <a:rPr lang="en-US" altLang="ko-KR" b="1" dirty="0"/>
              <a:t>AI </a:t>
            </a:r>
            <a:r>
              <a:rPr lang="ko-KR" altLang="en-US" b="1" dirty="0" smtClean="0"/>
              <a:t>적용 구성도</a:t>
            </a:r>
            <a:r>
              <a:rPr lang="en-US" altLang="ko-KR" b="1" dirty="0" smtClean="0"/>
              <a:t>(</a:t>
            </a:r>
            <a:r>
              <a:rPr lang="ko-KR" altLang="en-US" b="1" dirty="0" smtClean="0"/>
              <a:t>예시</a:t>
            </a:r>
            <a:r>
              <a:rPr lang="en-US" altLang="ko-KR" b="1" dirty="0"/>
              <a:t>2</a:t>
            </a:r>
            <a:r>
              <a:rPr lang="en-US" altLang="ko-KR" b="1" dirty="0" smtClean="0"/>
              <a:t>)</a:t>
            </a:r>
            <a:endParaRPr lang="ko-KR" altLang="en-US" b="1" dirty="0"/>
          </a:p>
        </p:txBody>
      </p:sp>
      <p:pic>
        <p:nvPicPr>
          <p:cNvPr id="93" name="Picture 2" descr="Kubeflow V1.4 설치 및 초기 설정(User 추가, CORS, dex DB 분리)">
            <a:extLst>
              <a:ext uri="{FF2B5EF4-FFF2-40B4-BE49-F238E27FC236}">
                <a16:creationId xmlns:a16="http://schemas.microsoft.com/office/drawing/2014/main" id="{F3E564C0-AFA7-765F-0B96-9ABFC5489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28000" y1="32444" x2="36444" y2="20444"/>
                        <a14:foregroundMark x1="47111" y1="22667" x2="49778" y2="21333"/>
                        <a14:foregroundMark x1="34667" y1="40000" x2="32889" y2="44889"/>
                        <a14:foregroundMark x1="48444" y1="59111" x2="49333" y2="60444"/>
                        <a14:foregroundMark x1="65333" y1="41778" x2="65778" y2="41333"/>
                        <a14:foregroundMark x1="12889" y1="80889" x2="12889" y2="80889"/>
                        <a14:foregroundMark x1="24444" y1="82667" x2="24444" y2="82667"/>
                        <a14:foregroundMark x1="35556" y1="80444" x2="35556" y2="80444"/>
                        <a14:foregroundMark x1="45333" y1="82667" x2="45333" y2="82667"/>
                        <a14:foregroundMark x1="55556" y1="83111" x2="55556" y2="83111"/>
                        <a14:foregroundMark x1="56889" y1="78667" x2="56889" y2="78667"/>
                        <a14:foregroundMark x1="56000" y1="78222" x2="56000" y2="78222"/>
                        <a14:foregroundMark x1="62667" y1="84000" x2="62667" y2="84000"/>
                        <a14:foregroundMark x1="72889" y1="79111" x2="72889" y2="79111"/>
                        <a14:foregroundMark x1="74222" y1="81778" x2="74222" y2="81778"/>
                        <a14:foregroundMark x1="79556" y1="83111" x2="79556" y2="83111"/>
                        <a14:foregroundMark x1="83556" y1="80444" x2="83556" y2="80444"/>
                        <a14:foregroundMark x1="86222" y1="84889" x2="86222" y2="84889"/>
                        <a14:foregroundMark x1="65333" y1="44889" x2="62222" y2="52000"/>
                        <a14:foregroundMark x1="48000" y1="59111" x2="53333" y2="61778"/>
                        <a14:foregroundMark x1="32000" y1="42222" x2="33333" y2="41778"/>
                        <a14:foregroundMark x1="32000" y1="24444" x2="32000" y2="24444"/>
                        <a14:foregroundMark x1="52000" y1="58667" x2="52000" y2="58667"/>
                        <a14:foregroundMark x1="62667" y1="80889" x2="62667" y2="80889"/>
                        <a14:foregroundMark x1="62222" y1="75111" x2="62222" y2="75111"/>
                        <a14:foregroundMark x1="63111" y1="77778" x2="63111" y2="77778"/>
                        <a14:foregroundMark x1="62667" y1="79556" x2="62667" y2="80000"/>
                        <a14:foregroundMark x1="73778" y1="85333" x2="73778" y2="85333"/>
                        <a14:foregroundMark x1="67556" y1="81333" x2="67556" y2="81333"/>
                        <a14:backgroundMark x1="48444" y1="80444" x2="48444" y2="80444"/>
                        <a14:backgroundMark x1="73778" y1="78222" x2="73778" y2="7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434" y="3270779"/>
            <a:ext cx="649935" cy="64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그림 93">
            <a:extLst>
              <a:ext uri="{FF2B5EF4-FFF2-40B4-BE49-F238E27FC236}">
                <a16:creationId xmlns:a16="http://schemas.microsoft.com/office/drawing/2014/main" id="{604539F2-4268-4DE6-97E0-013A7593105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9451073" y="3359066"/>
            <a:ext cx="644079" cy="458520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0C126E78-E655-0E91-86B1-A0EFDF021F29}"/>
              </a:ext>
            </a:extLst>
          </p:cNvPr>
          <p:cNvSpPr txBox="1"/>
          <p:nvPr/>
        </p:nvSpPr>
        <p:spPr>
          <a:xfrm>
            <a:off x="3497024" y="2172645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96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110C3428-9CEC-57B5-7CA2-CC45DFC18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136" y="2310576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KubeEdge">
            <a:extLst>
              <a:ext uri="{FF2B5EF4-FFF2-40B4-BE49-F238E27FC236}">
                <a16:creationId xmlns:a16="http://schemas.microsoft.com/office/drawing/2014/main" id="{D7F11B2C-5C2C-5C83-D163-AB5F0A0C3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hq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" b="97500" l="2000" r="99000">
                        <a14:foregroundMark x1="54000" y1="5000" x2="54000" y2="5000"/>
                        <a14:foregroundMark x1="50500" y1="1000" x2="50500" y2="1000"/>
                        <a14:foregroundMark x1="2000" y1="87000" x2="2000" y2="87000"/>
                        <a14:foregroundMark x1="11500" y1="93500" x2="11500" y2="93500"/>
                        <a14:foregroundMark x1="16500" y1="91000" x2="16500" y2="91000"/>
                        <a14:foregroundMark x1="28500" y1="88500" x2="28500" y2="88500"/>
                        <a14:foregroundMark x1="40000" y1="89500" x2="40000" y2="89500"/>
                        <a14:foregroundMark x1="53000" y1="87000" x2="53000" y2="87000"/>
                        <a14:foregroundMark x1="72500" y1="85500" x2="72500" y2="85500"/>
                        <a14:foregroundMark x1="81000" y1="85000" x2="81000" y2="85000"/>
                        <a14:foregroundMark x1="79500" y1="97500" x2="79500" y2="97500"/>
                        <a14:foregroundMark x1="90500" y1="89500" x2="90500" y2="89500"/>
                        <a14:foregroundMark x1="99000" y1="89000" x2="98500" y2="8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943" y="3365142"/>
            <a:ext cx="492226" cy="49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화살표: 오른쪽 1091">
            <a:extLst>
              <a:ext uri="{FF2B5EF4-FFF2-40B4-BE49-F238E27FC236}">
                <a16:creationId xmlns:a16="http://schemas.microsoft.com/office/drawing/2014/main" id="{950BB1BA-6A7F-F471-5E31-1858DE0BB9BD}"/>
              </a:ext>
            </a:extLst>
          </p:cNvPr>
          <p:cNvSpPr/>
          <p:nvPr/>
        </p:nvSpPr>
        <p:spPr>
          <a:xfrm>
            <a:off x="2675544" y="2423144"/>
            <a:ext cx="1034583" cy="2794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화살표: 오른쪽 1092">
            <a:extLst>
              <a:ext uri="{FF2B5EF4-FFF2-40B4-BE49-F238E27FC236}">
                <a16:creationId xmlns:a16="http://schemas.microsoft.com/office/drawing/2014/main" id="{5BC166A6-43FC-12D6-0343-0319E249CEA6}"/>
              </a:ext>
            </a:extLst>
          </p:cNvPr>
          <p:cNvSpPr/>
          <p:nvPr/>
        </p:nvSpPr>
        <p:spPr>
          <a:xfrm rot="5400000">
            <a:off x="4389065" y="2966240"/>
            <a:ext cx="332981" cy="279400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화살표: 오른쪽 1093">
            <a:extLst>
              <a:ext uri="{FF2B5EF4-FFF2-40B4-BE49-F238E27FC236}">
                <a16:creationId xmlns:a16="http://schemas.microsoft.com/office/drawing/2014/main" id="{6B6FFE43-466F-48BF-C22F-0A9E6B7F4A88}"/>
              </a:ext>
            </a:extLst>
          </p:cNvPr>
          <p:cNvSpPr/>
          <p:nvPr/>
        </p:nvSpPr>
        <p:spPr>
          <a:xfrm>
            <a:off x="5402489" y="3486778"/>
            <a:ext cx="1034583" cy="279400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화살표: 오른쪽 1108">
            <a:extLst>
              <a:ext uri="{FF2B5EF4-FFF2-40B4-BE49-F238E27FC236}">
                <a16:creationId xmlns:a16="http://schemas.microsoft.com/office/drawing/2014/main" id="{6CAF37CC-95CA-EE05-2F30-431682AAA5C2}"/>
              </a:ext>
            </a:extLst>
          </p:cNvPr>
          <p:cNvSpPr/>
          <p:nvPr/>
        </p:nvSpPr>
        <p:spPr>
          <a:xfrm>
            <a:off x="7884584" y="3441397"/>
            <a:ext cx="1034583" cy="2794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8770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4655</TotalTime>
  <Words>266</Words>
  <Application>Microsoft Office PowerPoint</Application>
  <PresentationFormat>와이드스크린</PresentationFormat>
  <Paragraphs>153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권건환</dc:creator>
  <cp:lastModifiedBy>KIRIA</cp:lastModifiedBy>
  <cp:revision>269</cp:revision>
  <dcterms:created xsi:type="dcterms:W3CDTF">2021-01-14T05:41:06Z</dcterms:created>
  <dcterms:modified xsi:type="dcterms:W3CDTF">2025-12-04T02:15:50Z</dcterms:modified>
</cp:coreProperties>
</file>